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9" r:id="rId5"/>
    <p:sldId id="336" r:id="rId6"/>
    <p:sldId id="334" r:id="rId7"/>
    <p:sldId id="332" r:id="rId8"/>
    <p:sldId id="331" r:id="rId9"/>
    <p:sldId id="330" r:id="rId10"/>
    <p:sldId id="329" r:id="rId11"/>
    <p:sldId id="327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3052445"/>
            <a:ext cx="68770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35"/>
          <a:stretch>
            <a:fillRect/>
          </a:stretch>
        </p:blipFill>
        <p:spPr>
          <a:xfrm>
            <a:off x="4095115" y="4293235"/>
            <a:ext cx="4001770" cy="24987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1519984"/>
            <a:ext cx="2551738" cy="59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2579799"/>
            <a:ext cx="1247303" cy="54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35"/>
          <a:stretch>
            <a:fillRect/>
          </a:stretch>
        </p:blipFill>
        <p:spPr>
          <a:xfrm>
            <a:off x="4095115" y="4293235"/>
            <a:ext cx="4001770" cy="249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878185" cy="577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2655" y="2130425"/>
            <a:ext cx="76200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09015"/>
            <a:ext cx="10574020" cy="1911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4045" y="2118360"/>
            <a:ext cx="7366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81"/>
          <a:stretch>
            <a:fillRect/>
          </a:stretch>
        </p:blipFill>
        <p:spPr>
          <a:xfrm>
            <a:off x="911860" y="5112385"/>
            <a:ext cx="10574020" cy="17456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1917065"/>
            <a:ext cx="5760085" cy="325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197340" cy="56121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72450" y="2828925"/>
            <a:ext cx="87947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69"/>
          <a:stretch>
            <a:fillRect/>
          </a:stretch>
        </p:blipFill>
        <p:spPr>
          <a:xfrm>
            <a:off x="7320280" y="3840480"/>
            <a:ext cx="2597150" cy="261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534965"/>
            <a:ext cx="390377" cy="44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r="6871"/>
          <a:stretch>
            <a:fillRect/>
          </a:stretch>
        </p:blipFill>
        <p:spPr>
          <a:xfrm>
            <a:off x="7752080" y="4437380"/>
            <a:ext cx="2007870" cy="22993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83"/>
          <a:stretch>
            <a:fillRect/>
          </a:stretch>
        </p:blipFill>
        <p:spPr>
          <a:xfrm>
            <a:off x="983615" y="4364990"/>
            <a:ext cx="6624365" cy="183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7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68866" y="5630181"/>
            <a:ext cx="1199697" cy="58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4190" y="2305685"/>
            <a:ext cx="148717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505943"/>
            <a:ext cx="3208715" cy="59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b="40672"/>
          <a:stretch>
            <a:fillRect/>
          </a:stretch>
        </p:blipFill>
        <p:spPr>
          <a:xfrm>
            <a:off x="5602015" y="3429000"/>
            <a:ext cx="4379550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9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218680" y="4410710"/>
            <a:ext cx="13296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227830" y="5300980"/>
            <a:ext cx="3736340" cy="14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455" y="1414885"/>
            <a:ext cx="580806" cy="60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57625" y="2357755"/>
            <a:ext cx="12725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4227830" y="5300980"/>
            <a:ext cx="3736340" cy="143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