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31"/>
  </p:handoutMasterIdLst>
  <p:sldIdLst>
    <p:sldId id="302" r:id="rId3"/>
    <p:sldId id="324" r:id="rId4"/>
    <p:sldId id="356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5"/>
    <p:sldId id="344" r:id="rId16"/>
    <p:sldId id="341" r:id="rId17"/>
    <p:sldId id="340" r:id="rId18"/>
    <p:sldId id="338" r:id="rId19"/>
    <p:sldId id="337" r:id="rId20"/>
    <p:sldId id="336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3024505"/>
            <a:ext cx="10982960" cy="808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64215" cy="553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670" y="3736340"/>
            <a:ext cx="80962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00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4" t="58001" r="18043"/>
          <a:stretch>
            <a:fillRect/>
          </a:stretch>
        </p:blipFill>
        <p:spPr>
          <a:xfrm>
            <a:off x="3292475" y="4981575"/>
            <a:ext cx="5020310" cy="17824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0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42"/>
          <a:stretch>
            <a:fillRect/>
          </a:stretch>
        </p:blipFill>
        <p:spPr>
          <a:xfrm>
            <a:off x="3648075" y="4869180"/>
            <a:ext cx="5036820" cy="18110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0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482175"/>
            <a:ext cx="342769" cy="39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1717841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42"/>
          <a:stretch>
            <a:fillRect/>
          </a:stretch>
        </p:blipFill>
        <p:spPr>
          <a:xfrm>
            <a:off x="3648075" y="4869180"/>
            <a:ext cx="5036820" cy="181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3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3" r="56846"/>
          <a:stretch>
            <a:fillRect/>
          </a:stretch>
        </p:blipFill>
        <p:spPr>
          <a:xfrm>
            <a:off x="4476115" y="4004945"/>
            <a:ext cx="3240405" cy="257238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3216691"/>
            <a:ext cx="561763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3216691"/>
            <a:ext cx="561763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3" r="56846"/>
          <a:stretch>
            <a:fillRect/>
          </a:stretch>
        </p:blipFill>
        <p:spPr>
          <a:xfrm>
            <a:off x="4655820" y="4364990"/>
            <a:ext cx="2954020" cy="23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3186698"/>
            <a:ext cx="1656725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4110882"/>
            <a:ext cx="352292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r="9413"/>
          <a:stretch>
            <a:fillRect/>
          </a:stretch>
        </p:blipFill>
        <p:spPr>
          <a:xfrm>
            <a:off x="5231765" y="4725035"/>
            <a:ext cx="1878330" cy="207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90"/>
          <a:stretch>
            <a:fillRect/>
          </a:stretch>
        </p:blipFill>
        <p:spPr>
          <a:xfrm>
            <a:off x="4152265" y="4653280"/>
            <a:ext cx="4319905" cy="20205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4161201"/>
            <a:ext cx="571284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4045" y="4907280"/>
            <a:ext cx="133223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90"/>
          <a:stretch>
            <a:fillRect/>
          </a:stretch>
        </p:blipFill>
        <p:spPr>
          <a:xfrm>
            <a:off x="7916545" y="4730115"/>
            <a:ext cx="415544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6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5013325"/>
            <a:ext cx="3850005" cy="149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23"/>
          <a:stretch>
            <a:fillRect/>
          </a:stretch>
        </p:blipFill>
        <p:spPr>
          <a:xfrm>
            <a:off x="5015865" y="4322445"/>
            <a:ext cx="2193925" cy="25355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193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4149090"/>
            <a:ext cx="5907405" cy="157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21945" y="4902200"/>
            <a:ext cx="7766685" cy="148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004945"/>
            <a:ext cx="241935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981075"/>
            <a:ext cx="3850005" cy="149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02720" y="2978066"/>
            <a:ext cx="7407657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59835"/>
            <a:ext cx="7685405" cy="198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0" y="5013325"/>
            <a:ext cx="3298190" cy="128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84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827145"/>
            <a:ext cx="875030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005" y="5231130"/>
            <a:ext cx="3289935" cy="128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4797425"/>
            <a:ext cx="2337435" cy="18376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0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660" y="3429000"/>
            <a:ext cx="2337435" cy="18376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688955" cy="57677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3215" y="3429000"/>
            <a:ext cx="6119495" cy="146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215" y="5115560"/>
            <a:ext cx="9968865" cy="171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3259455"/>
            <a:ext cx="10033000" cy="237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692785"/>
            <a:ext cx="233743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24256"/>
            <a:ext cx="380856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23"/>
          <a:stretch>
            <a:fillRect/>
          </a:stretch>
        </p:blipFill>
        <p:spPr>
          <a:xfrm>
            <a:off x="7176135" y="3213100"/>
            <a:ext cx="2193925" cy="253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5475" cy="461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6795" y="3206750"/>
            <a:ext cx="57404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7918" r="23379" b="4686"/>
          <a:stretch>
            <a:fillRect/>
          </a:stretch>
        </p:blipFill>
        <p:spPr>
          <a:xfrm>
            <a:off x="10344785" y="4077335"/>
            <a:ext cx="1442720" cy="2484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33" b="3666"/>
          <a:stretch>
            <a:fillRect/>
          </a:stretch>
        </p:blipFill>
        <p:spPr>
          <a:xfrm>
            <a:off x="4799965" y="4232910"/>
            <a:ext cx="2570480" cy="2472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36605" cy="4872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33" b="3666"/>
          <a:stretch>
            <a:fillRect/>
          </a:stretch>
        </p:blipFill>
        <p:spPr>
          <a:xfrm>
            <a:off x="9552305" y="4869180"/>
            <a:ext cx="2045970" cy="1967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71715"/>
            <a:ext cx="371335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33" b="3666"/>
          <a:stretch>
            <a:fillRect/>
          </a:stretch>
        </p:blipFill>
        <p:spPr>
          <a:xfrm>
            <a:off x="8183880" y="3213100"/>
            <a:ext cx="2595880" cy="2496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10396" r="3063" b="4713"/>
          <a:stretch>
            <a:fillRect/>
          </a:stretch>
        </p:blipFill>
        <p:spPr>
          <a:xfrm>
            <a:off x="4837430" y="4797425"/>
            <a:ext cx="2385060" cy="20129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43390"/>
            <a:ext cx="380856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0" t="10396" r="3063" b="4713"/>
          <a:stretch>
            <a:fillRect/>
          </a:stretch>
        </p:blipFill>
        <p:spPr>
          <a:xfrm>
            <a:off x="7896225" y="2997200"/>
            <a:ext cx="3098800" cy="261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