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3" r:id="rId7"/>
    <p:sldId id="350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6220" y="2947670"/>
            <a:ext cx="66389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6045" y="2172970"/>
            <a:ext cx="117856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350" y="2994025"/>
            <a:ext cx="126682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433" y="2281516"/>
            <a:ext cx="1685289" cy="50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635" y="3014345"/>
            <a:ext cx="85312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4"/>
          <a:stretch>
            <a:fillRect/>
          </a:stretch>
        </p:blipFill>
        <p:spPr>
          <a:xfrm>
            <a:off x="3359785" y="3802380"/>
            <a:ext cx="5400675" cy="296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0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3102801"/>
            <a:ext cx="466549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4"/>
          <a:stretch>
            <a:fillRect/>
          </a:stretch>
        </p:blipFill>
        <p:spPr>
          <a:xfrm>
            <a:off x="3359785" y="3802380"/>
            <a:ext cx="5400675" cy="296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77195" cy="562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4550" y="3020060"/>
            <a:ext cx="68326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9093" y="2340148"/>
            <a:ext cx="428463" cy="35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5465" y="3952362"/>
            <a:ext cx="1114005" cy="4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45"/>
          <a:stretch>
            <a:fillRect/>
          </a:stretch>
        </p:blipFill>
        <p:spPr>
          <a:xfrm>
            <a:off x="5015865" y="4725035"/>
            <a:ext cx="4632960" cy="200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625330" cy="5661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3440" y="1889760"/>
            <a:ext cx="69469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135" y="2721610"/>
            <a:ext cx="52133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7570" y="4149090"/>
            <a:ext cx="11664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9760" y="5589270"/>
            <a:ext cx="108267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63080" y="5286375"/>
            <a:ext cx="5048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705" y="1124585"/>
            <a:ext cx="26206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2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09972"/>
            <a:ext cx="428463" cy="4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37"/>
          <a:stretch>
            <a:fillRect/>
          </a:stretch>
        </p:blipFill>
        <p:spPr>
          <a:xfrm>
            <a:off x="5304155" y="4653280"/>
            <a:ext cx="1584325" cy="216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967096"/>
            <a:ext cx="371334" cy="4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r="28464"/>
          <a:stretch>
            <a:fillRect/>
          </a:stretch>
        </p:blipFill>
        <p:spPr>
          <a:xfrm>
            <a:off x="4584065" y="3933190"/>
            <a:ext cx="3183890" cy="2823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0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92515" y="2794000"/>
            <a:ext cx="198818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5566" y="4598233"/>
            <a:ext cx="2780251" cy="5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81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265" y="3681730"/>
            <a:ext cx="11760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4205" y="4472940"/>
            <a:ext cx="300291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135" y="5215890"/>
            <a:ext cx="406209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60045" y="1224280"/>
            <a:ext cx="6096045" cy="55860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61540" y="5965825"/>
            <a:ext cx="192087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412875"/>
            <a:ext cx="4349115" cy="515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3807776"/>
            <a:ext cx="1409168" cy="4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8390" y="1196975"/>
            <a:ext cx="340296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3245" y="4373245"/>
            <a:ext cx="2105025" cy="243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4557580"/>
            <a:ext cx="1066397" cy="4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3745" y="5307965"/>
            <a:ext cx="183070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96"/>
          <a:stretch>
            <a:fillRect/>
          </a:stretch>
        </p:blipFill>
        <p:spPr>
          <a:xfrm>
            <a:off x="3288030" y="5013325"/>
            <a:ext cx="5894705" cy="172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5491" y="5562889"/>
            <a:ext cx="1171133" cy="41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460" y="4448175"/>
            <a:ext cx="10763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96"/>
          <a:stretch>
            <a:fillRect/>
          </a:stretch>
        </p:blipFill>
        <p:spPr>
          <a:xfrm>
            <a:off x="3288030" y="5013325"/>
            <a:ext cx="5894705" cy="172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6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476" y="1405882"/>
            <a:ext cx="1447254" cy="41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4055" y="2152558"/>
            <a:ext cx="1199697" cy="44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3875" y="1228725"/>
            <a:ext cx="247015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90" y="2171065"/>
            <a:ext cx="8851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4415" y="2990850"/>
            <a:ext cx="293370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185" y="3814445"/>
            <a:ext cx="194945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6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05" y="1424305"/>
            <a:ext cx="12896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1032" y="3104889"/>
            <a:ext cx="1123526" cy="51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7"/>
          <a:stretch>
            <a:fillRect/>
          </a:stretch>
        </p:blipFill>
        <p:spPr>
          <a:xfrm>
            <a:off x="360045" y="2204720"/>
            <a:ext cx="10850245" cy="2483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28225" y="3996055"/>
            <a:ext cx="62928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66" b="67911"/>
          <a:stretch>
            <a:fillRect/>
          </a:stretch>
        </p:blipFill>
        <p:spPr>
          <a:xfrm>
            <a:off x="407670" y="1340485"/>
            <a:ext cx="3895725" cy="8705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81"/>
          <a:stretch>
            <a:fillRect/>
          </a:stretch>
        </p:blipFill>
        <p:spPr>
          <a:xfrm>
            <a:off x="911860" y="4509135"/>
            <a:ext cx="4596765" cy="23323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79"/>
          <a:stretch>
            <a:fillRect/>
          </a:stretch>
        </p:blipFill>
        <p:spPr>
          <a:xfrm>
            <a:off x="6240145" y="4581525"/>
            <a:ext cx="480314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4761864"/>
            <a:ext cx="466549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990" y="5462905"/>
            <a:ext cx="191833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7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2214486"/>
            <a:ext cx="514156" cy="47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3285490"/>
            <a:ext cx="3335655" cy="265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5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4"/>
          <a:stretch>
            <a:fillRect/>
          </a:stretch>
        </p:blipFill>
        <p:spPr>
          <a:xfrm>
            <a:off x="2680970" y="3048635"/>
            <a:ext cx="6829425" cy="37496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3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79775" y="2974340"/>
            <a:ext cx="12319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92997" y="4796602"/>
            <a:ext cx="895012" cy="4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2024-12-11T10:50:10Z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