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8" r:id="rId11"/>
    <p:sldId id="347" r:id="rId12"/>
    <p:sldId id="346" r:id="rId13"/>
    <p:sldId id="345" r:id="rId14"/>
    <p:sldId id="343" r:id="rId15"/>
    <p:sldId id="342" r:id="rId16"/>
    <p:sldId id="340" r:id="rId17"/>
    <p:sldId id="339" r:id="rId18"/>
    <p:sldId id="338" r:id="rId19"/>
    <p:sldId id="337" r:id="rId20"/>
    <p:sldId id="336" r:id="rId21"/>
    <p:sldId id="335" r:id="rId22"/>
    <p:sldId id="333" r:id="rId23"/>
    <p:sldId id="331" r:id="rId24"/>
    <p:sldId id="330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895" y="2909570"/>
            <a:ext cx="72675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415270"/>
            <a:ext cx="380856" cy="3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4000" y="3139440"/>
            <a:ext cx="14751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9"/>
          <a:stretch>
            <a:fillRect/>
          </a:stretch>
        </p:blipFill>
        <p:spPr>
          <a:xfrm>
            <a:off x="6311900" y="3860800"/>
            <a:ext cx="3186430" cy="303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2407164"/>
            <a:ext cx="485591" cy="44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5869" y="3323162"/>
            <a:ext cx="495113" cy="44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25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336617"/>
            <a:ext cx="371335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07"/>
          <a:stretch>
            <a:fillRect/>
          </a:stretch>
        </p:blipFill>
        <p:spPr>
          <a:xfrm>
            <a:off x="9624695" y="4777105"/>
            <a:ext cx="1330325" cy="208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3576" y="3357555"/>
            <a:ext cx="495113" cy="4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7531" y="3357555"/>
            <a:ext cx="495113" cy="4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7" t="28291" r="24650"/>
          <a:stretch>
            <a:fillRect/>
          </a:stretch>
        </p:blipFill>
        <p:spPr>
          <a:xfrm>
            <a:off x="4625975" y="4869180"/>
            <a:ext cx="2999105" cy="1887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76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3031210"/>
            <a:ext cx="11340000" cy="17964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55" y="4869180"/>
            <a:ext cx="1770380" cy="17703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529137"/>
            <a:ext cx="380856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42"/>
          <a:stretch>
            <a:fillRect/>
          </a:stretch>
        </p:blipFill>
        <p:spPr>
          <a:xfrm>
            <a:off x="335280" y="2135785"/>
            <a:ext cx="11339830" cy="2586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653280"/>
            <a:ext cx="1776730" cy="20612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1" t="241" r="52379" b="67549"/>
          <a:stretch>
            <a:fillRect/>
          </a:stretch>
        </p:blipFill>
        <p:spPr>
          <a:xfrm>
            <a:off x="335280" y="1196975"/>
            <a:ext cx="356679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547973"/>
            <a:ext cx="437984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293235"/>
            <a:ext cx="2664460" cy="22675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62275"/>
            <a:ext cx="371335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01712" y="2814805"/>
            <a:ext cx="1114005" cy="4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1125" y="3611880"/>
            <a:ext cx="136207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4005" y="4748539"/>
            <a:ext cx="314206" cy="4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20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01226"/>
            <a:ext cx="371334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51" r="60206"/>
          <a:stretch>
            <a:fillRect/>
          </a:stretch>
        </p:blipFill>
        <p:spPr>
          <a:xfrm>
            <a:off x="9467850" y="4149090"/>
            <a:ext cx="2232025" cy="195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206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12588" b="3536"/>
          <a:stretch>
            <a:fillRect/>
          </a:stretch>
        </p:blipFill>
        <p:spPr>
          <a:xfrm>
            <a:off x="8688705" y="4364990"/>
            <a:ext cx="2108835" cy="22040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276830"/>
            <a:ext cx="11340000" cy="27283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62090" y="3242945"/>
            <a:ext cx="126174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4975" y="4142740"/>
            <a:ext cx="118935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25220"/>
            <a:ext cx="9893935" cy="5657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5870" y="6144895"/>
            <a:ext cx="73342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24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8992" y="5209556"/>
            <a:ext cx="409420" cy="36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1605386"/>
            <a:ext cx="428463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6675" y="3308985"/>
            <a:ext cx="52768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227195"/>
            <a:ext cx="2854325" cy="222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268730"/>
            <a:ext cx="8963025" cy="1064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98090"/>
            <a:ext cx="11340000" cy="4659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5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4283793"/>
            <a:ext cx="380856" cy="40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23"/>
          <a:stretch>
            <a:fillRect/>
          </a:stretch>
        </p:blipFill>
        <p:spPr>
          <a:xfrm>
            <a:off x="7896225" y="4509135"/>
            <a:ext cx="1727835" cy="222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23"/>
          <a:stretch>
            <a:fillRect/>
          </a:stretch>
        </p:blipFill>
        <p:spPr>
          <a:xfrm>
            <a:off x="5092700" y="4364990"/>
            <a:ext cx="1875155" cy="24174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7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94430" y="1201420"/>
            <a:ext cx="127381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4433" y="2320291"/>
            <a:ext cx="1094962" cy="5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3249" y="2329824"/>
            <a:ext cx="1085440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1620" y="3171825"/>
            <a:ext cx="123888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06825" y="4144010"/>
            <a:ext cx="11360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29773" y="5113452"/>
            <a:ext cx="1114005" cy="5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24282" y="5132518"/>
            <a:ext cx="1666246" cy="4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0806" y="6066749"/>
            <a:ext cx="1094962" cy="4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  <p:bldP spid="11" grpId="0" bldLvl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3500" y="1327150"/>
            <a:ext cx="371284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1863" y="3296209"/>
            <a:ext cx="1114005" cy="49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026780"/>
            <a:ext cx="371335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64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52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340485"/>
            <a:ext cx="9770745" cy="47212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9"/>
          <a:stretch>
            <a:fillRect/>
          </a:stretch>
        </p:blipFill>
        <p:spPr>
          <a:xfrm>
            <a:off x="9480550" y="2277110"/>
            <a:ext cx="2588895" cy="24631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6876" y="1500219"/>
            <a:ext cx="3922821" cy="47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921" y="3309931"/>
            <a:ext cx="1152090" cy="5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9"/>
          <a:stretch>
            <a:fillRect/>
          </a:stretch>
        </p:blipFill>
        <p:spPr>
          <a:xfrm>
            <a:off x="9336405" y="3933190"/>
            <a:ext cx="2588895" cy="2463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