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7" r:id="rId5"/>
    <p:sldId id="356" r:id="rId6"/>
    <p:sldId id="355" r:id="rId7"/>
    <p:sldId id="353" r:id="rId8"/>
    <p:sldId id="352" r:id="rId9"/>
    <p:sldId id="351" r:id="rId10"/>
    <p:sldId id="349" r:id="rId11"/>
    <p:sldId id="348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3" r:id="rId23"/>
    <p:sldId id="332" r:id="rId24"/>
    <p:sldId id="331" r:id="rId25"/>
    <p:sldId id="329" r:id="rId26"/>
    <p:sldId id="328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195" y="2947670"/>
            <a:ext cx="475297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4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510312"/>
            <a:ext cx="390377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997200"/>
            <a:ext cx="8947150" cy="379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2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1511" y="1414740"/>
            <a:ext cx="552241" cy="4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3803" y="2435202"/>
            <a:ext cx="1180654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5642" y="3398442"/>
            <a:ext cx="875969" cy="41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5012" y="3398442"/>
            <a:ext cx="885491" cy="41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61"/>
          <a:stretch>
            <a:fillRect/>
          </a:stretch>
        </p:blipFill>
        <p:spPr>
          <a:xfrm>
            <a:off x="5494655" y="4065905"/>
            <a:ext cx="1203325" cy="272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77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t="22653" r="20842"/>
          <a:stretch>
            <a:fillRect/>
          </a:stretch>
        </p:blipFill>
        <p:spPr>
          <a:xfrm>
            <a:off x="4368165" y="4293235"/>
            <a:ext cx="3400425" cy="23920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150590"/>
            <a:ext cx="11340000" cy="2903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9656" y="3523134"/>
            <a:ext cx="380856" cy="41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t="62725"/>
          <a:stretch>
            <a:fillRect/>
          </a:stretch>
        </p:blipFill>
        <p:spPr>
          <a:xfrm>
            <a:off x="263570" y="1340765"/>
            <a:ext cx="11004505" cy="17808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t="22653" r="20842"/>
          <a:stretch>
            <a:fillRect/>
          </a:stretch>
        </p:blipFill>
        <p:spPr>
          <a:xfrm>
            <a:off x="2639695" y="3213100"/>
            <a:ext cx="2974340" cy="209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3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452772"/>
            <a:ext cx="371334" cy="4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9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7682" y="2434371"/>
            <a:ext cx="380856" cy="4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99696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4391" y="2925670"/>
            <a:ext cx="477137" cy="45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1754" y="4624963"/>
            <a:ext cx="435283" cy="45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4705" y="5400675"/>
            <a:ext cx="138112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0258" y="5470424"/>
            <a:ext cx="477137" cy="41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63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57732" y="5608693"/>
            <a:ext cx="533198" cy="4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2241" y="1405060"/>
            <a:ext cx="495113" cy="50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710" y="3284220"/>
            <a:ext cx="122174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460" y="4140835"/>
            <a:ext cx="4235450" cy="2338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14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40660" y="2711450"/>
            <a:ext cx="11830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81108" y="3807872"/>
            <a:ext cx="495113" cy="50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498" y="4799469"/>
            <a:ext cx="399899" cy="42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95620" cy="48625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0"/>
          <a:stretch>
            <a:fillRect/>
          </a:stretch>
        </p:blipFill>
        <p:spPr>
          <a:xfrm>
            <a:off x="1559560" y="6165215"/>
            <a:ext cx="1705915" cy="6572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41"/>
          <a:stretch>
            <a:fillRect/>
          </a:stretch>
        </p:blipFill>
        <p:spPr>
          <a:xfrm>
            <a:off x="7031990" y="2277110"/>
            <a:ext cx="3811905" cy="25768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942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70"/>
          <a:stretch>
            <a:fillRect/>
          </a:stretch>
        </p:blipFill>
        <p:spPr>
          <a:xfrm>
            <a:off x="407670" y="1196975"/>
            <a:ext cx="11007725" cy="36779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41"/>
          <a:stretch>
            <a:fillRect/>
          </a:stretch>
        </p:blipFill>
        <p:spPr>
          <a:xfrm>
            <a:off x="4008120" y="4725035"/>
            <a:ext cx="3096895" cy="20935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05" y="3212820"/>
            <a:ext cx="11340000" cy="26169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9425" y="3428365"/>
            <a:ext cx="1031684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6550" y="5275580"/>
            <a:ext cx="102577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26"/>
          <a:stretch>
            <a:fillRect/>
          </a:stretch>
        </p:blipFill>
        <p:spPr>
          <a:xfrm>
            <a:off x="407670" y="1340765"/>
            <a:ext cx="11339830" cy="181074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36550" y="4364990"/>
            <a:ext cx="1045972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47680" cy="40424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25"/>
          <a:stretch>
            <a:fillRect/>
          </a:stretch>
        </p:blipFill>
        <p:spPr>
          <a:xfrm>
            <a:off x="1199515" y="5144135"/>
            <a:ext cx="2101215" cy="15513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27" r="30855"/>
          <a:stretch>
            <a:fillRect/>
          </a:stretch>
        </p:blipFill>
        <p:spPr>
          <a:xfrm>
            <a:off x="3432175" y="5266690"/>
            <a:ext cx="2256790" cy="15513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03"/>
          <a:stretch>
            <a:fillRect/>
          </a:stretch>
        </p:blipFill>
        <p:spPr>
          <a:xfrm>
            <a:off x="6096000" y="5300980"/>
            <a:ext cx="2631440" cy="153797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91" r="24966"/>
          <a:stretch>
            <a:fillRect/>
          </a:stretch>
        </p:blipFill>
        <p:spPr>
          <a:xfrm>
            <a:off x="8904605" y="5300980"/>
            <a:ext cx="2720340" cy="153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116185" cy="2459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6775" y="2974975"/>
            <a:ext cx="65151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3645535"/>
            <a:ext cx="10116185" cy="32632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25"/>
          <a:stretch>
            <a:fillRect/>
          </a:stretch>
        </p:blipFill>
        <p:spPr>
          <a:xfrm>
            <a:off x="6384290" y="3508375"/>
            <a:ext cx="2101215" cy="15513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27" r="30855"/>
          <a:stretch>
            <a:fillRect/>
          </a:stretch>
        </p:blipFill>
        <p:spPr>
          <a:xfrm>
            <a:off x="9192260" y="3630930"/>
            <a:ext cx="2256790" cy="155130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03"/>
          <a:stretch>
            <a:fillRect/>
          </a:stretch>
        </p:blipFill>
        <p:spPr>
          <a:xfrm>
            <a:off x="6096000" y="5300980"/>
            <a:ext cx="2631440" cy="153797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91" r="24966"/>
          <a:stretch>
            <a:fillRect/>
          </a:stretch>
        </p:blipFill>
        <p:spPr>
          <a:xfrm>
            <a:off x="8904605" y="5300980"/>
            <a:ext cx="2720340" cy="153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0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8438" y="1490701"/>
            <a:ext cx="409420" cy="4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007" y="2405104"/>
            <a:ext cx="1075919" cy="4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7780" y="3232150"/>
            <a:ext cx="18110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853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1328298"/>
            <a:ext cx="1161612" cy="4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8725" y="2224405"/>
            <a:ext cx="23526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3910" y="3186430"/>
            <a:ext cx="12915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68265" y="3166745"/>
            <a:ext cx="191897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9860" y="4115435"/>
            <a:ext cx="117792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27440" y="5986145"/>
            <a:ext cx="120205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4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6734810" cy="939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988820"/>
            <a:ext cx="9640570" cy="4961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76030" y="2924810"/>
            <a:ext cx="59944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5328458"/>
            <a:ext cx="1085440" cy="50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6870" y="1322705"/>
            <a:ext cx="257619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0654" y="3368188"/>
            <a:ext cx="1628161" cy="46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4825" y="3265805"/>
            <a:ext cx="1694180" cy="334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21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996920"/>
            <a:ext cx="11340000" cy="26844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760" y="3305810"/>
            <a:ext cx="296100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213100"/>
            <a:ext cx="3648710" cy="195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19285" cy="568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5700" y="3039110"/>
            <a:ext cx="54991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