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981325"/>
            <a:ext cx="56292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1" y="1421423"/>
            <a:ext cx="10401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025" y="390236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92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81187"/>
            <a:ext cx="10315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2153" y="19350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0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164" y="696035"/>
            <a:ext cx="103441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331" y="2521927"/>
            <a:ext cx="9744075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792" y="4378477"/>
            <a:ext cx="7810675" cy="22685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0008" y="43918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9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771650"/>
            <a:ext cx="82486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2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86" y="1358411"/>
            <a:ext cx="10420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5899" y="263697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07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81" y="1345956"/>
            <a:ext cx="104013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735" y="389312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5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94" y="848823"/>
            <a:ext cx="104203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0007" y="86359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50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74" y="1361343"/>
            <a:ext cx="103155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271" y="2000984"/>
            <a:ext cx="98012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0480" y="270163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48" y="1382223"/>
            <a:ext cx="104203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895475"/>
            <a:ext cx="96869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881" y="25630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8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14525"/>
            <a:ext cx="104203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7498" y="3135743"/>
            <a:ext cx="34101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026" y="375457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1208" y="440112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58" y="917697"/>
            <a:ext cx="96297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2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537" y="1073394"/>
            <a:ext cx="96202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2735" y="1630215"/>
            <a:ext cx="4821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8008" y="2895597"/>
            <a:ext cx="22186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354" y="3523670"/>
            <a:ext cx="69938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2990" y="4142505"/>
            <a:ext cx="1507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61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86" y="1226893"/>
            <a:ext cx="1034415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334" y="2471737"/>
            <a:ext cx="9725025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98916" y="4428833"/>
            <a:ext cx="2449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1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890" y="1564298"/>
            <a:ext cx="9763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8026398" y="1584033"/>
            <a:ext cx="8128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109524" y="2202869"/>
            <a:ext cx="14224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717960" y="4705924"/>
            <a:ext cx="25400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4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8" y="832338"/>
            <a:ext cx="104013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5062" y="5297051"/>
            <a:ext cx="1950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1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295" y="1378927"/>
            <a:ext cx="98012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075055" y="2045850"/>
            <a:ext cx="1173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3121891" y="3911595"/>
            <a:ext cx="1173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4304145" y="5158504"/>
            <a:ext cx="1173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0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5" y="1277815"/>
            <a:ext cx="104203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3643" y="5601851"/>
            <a:ext cx="9450683" cy="1085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8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171" y="1373066"/>
            <a:ext cx="96583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23" y="1984863"/>
            <a:ext cx="97440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3281" y="1399305"/>
            <a:ext cx="10208064" cy="4668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8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0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09712"/>
            <a:ext cx="97631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4188" y="1639451"/>
            <a:ext cx="10041811" cy="2036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079" y="3680687"/>
            <a:ext cx="10041811" cy="2036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8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04962"/>
            <a:ext cx="104203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6007" y="1611742"/>
            <a:ext cx="10640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1570" y="2867887"/>
            <a:ext cx="10640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5606" y="4114797"/>
            <a:ext cx="19599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63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033" y="952681"/>
            <a:ext cx="97536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6553" y="983669"/>
            <a:ext cx="9727774" cy="1417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188" y="2516905"/>
            <a:ext cx="10097229" cy="3763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8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382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5861" y="2489197"/>
            <a:ext cx="16274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061" y="3736105"/>
            <a:ext cx="25603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0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14487"/>
            <a:ext cx="104013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9761" y="287756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3571" y="34590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8363" y="4725285"/>
            <a:ext cx="1433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4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446" y="5631534"/>
            <a:ext cx="1002030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645" y="687631"/>
            <a:ext cx="10382250" cy="486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8370" y="2544615"/>
            <a:ext cx="15166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5026" y="31357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7099" y="5010725"/>
            <a:ext cx="537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6335" y="5601853"/>
            <a:ext cx="537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2116" y="6257635"/>
            <a:ext cx="1378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9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02" y="760167"/>
            <a:ext cx="104203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7862" y="263697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7462" y="3265051"/>
            <a:ext cx="1488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679" y="5749633"/>
            <a:ext cx="7592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99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28850"/>
            <a:ext cx="103822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7716" y="3459014"/>
            <a:ext cx="387769" cy="435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1352" y="405937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35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14" y="1345589"/>
            <a:ext cx="103822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2043" y="3763815"/>
            <a:ext cx="4407629" cy="2101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8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2024-12-04T07:35:50Z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