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7" r:id="rId5"/>
    <p:sldId id="336" r:id="rId6"/>
    <p:sldId id="335" r:id="rId7"/>
    <p:sldId id="332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2997200"/>
            <a:ext cx="8528050" cy="734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1464945"/>
            <a:ext cx="135445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827298"/>
            <a:ext cx="352292" cy="4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4282" y="4914389"/>
            <a:ext cx="352292" cy="4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725035"/>
            <a:ext cx="4068445" cy="183959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29"/>
          <a:stretch>
            <a:fillRect/>
          </a:stretch>
        </p:blipFill>
        <p:spPr>
          <a:xfrm>
            <a:off x="8184515" y="4725035"/>
            <a:ext cx="170375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04450" cy="56470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3"/>
          <a:stretch>
            <a:fillRect/>
          </a:stretch>
        </p:blipFill>
        <p:spPr>
          <a:xfrm>
            <a:off x="360045" y="1342035"/>
            <a:ext cx="11339830" cy="3362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8110" y="1570612"/>
            <a:ext cx="380855" cy="44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2277110"/>
            <a:ext cx="3459480" cy="459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63455" cy="5624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9365" y="2276475"/>
            <a:ext cx="6915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"/>
          <a:stretch>
            <a:fillRect/>
          </a:stretch>
        </p:blipFill>
        <p:spPr>
          <a:xfrm>
            <a:off x="360045" y="1268730"/>
            <a:ext cx="10734675" cy="381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7730" y="4352925"/>
            <a:ext cx="70739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509135"/>
            <a:ext cx="5085504" cy="232886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54" b="5705"/>
          <a:stretch>
            <a:fillRect/>
          </a:stretch>
        </p:blipFill>
        <p:spPr>
          <a:xfrm>
            <a:off x="6888480" y="4725035"/>
            <a:ext cx="2372360" cy="208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872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32172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5024120"/>
            <a:ext cx="3762375" cy="1723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54" b="5705"/>
          <a:stretch>
            <a:fillRect/>
          </a:stretch>
        </p:blipFill>
        <p:spPr>
          <a:xfrm>
            <a:off x="6240145" y="5206365"/>
            <a:ext cx="1755140" cy="15455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10662285" cy="4072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5024120"/>
            <a:ext cx="3762375" cy="1723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54" b="5705"/>
          <a:stretch>
            <a:fillRect/>
          </a:stretch>
        </p:blipFill>
        <p:spPr>
          <a:xfrm>
            <a:off x="6240145" y="5206365"/>
            <a:ext cx="1755140" cy="15455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06100" cy="4131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915" y="5024120"/>
            <a:ext cx="3762375" cy="17233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54" b="5705"/>
          <a:stretch>
            <a:fillRect/>
          </a:stretch>
        </p:blipFill>
        <p:spPr>
          <a:xfrm>
            <a:off x="6311900" y="5206365"/>
            <a:ext cx="1755140" cy="15455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10453370" cy="3893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645" y="5013325"/>
            <a:ext cx="4068445" cy="1839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29"/>
          <a:stretch>
            <a:fillRect/>
          </a:stretch>
        </p:blipFill>
        <p:spPr>
          <a:xfrm>
            <a:off x="6238240" y="5013325"/>
            <a:ext cx="1703750" cy="18059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