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5" r:id="rId7"/>
    <p:sldId id="334" r:id="rId8"/>
    <p:sldId id="349" r:id="rId9"/>
    <p:sldId id="333" r:id="rId10"/>
    <p:sldId id="331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2925445"/>
            <a:ext cx="1054481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836930"/>
            <a:ext cx="9450705" cy="58248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2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775" y="2389020"/>
            <a:ext cx="428463" cy="353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40"/>
          <a:stretch>
            <a:fillRect/>
          </a:stretch>
        </p:blipFill>
        <p:spPr>
          <a:xfrm>
            <a:off x="4944110" y="3076575"/>
            <a:ext cx="2296160" cy="3470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4066183"/>
            <a:ext cx="571284" cy="48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277" y="4981786"/>
            <a:ext cx="590327" cy="42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4151312"/>
            <a:ext cx="885491" cy="41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8785" y="3985895"/>
            <a:ext cx="208851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0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79160" y="3067685"/>
            <a:ext cx="178816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1561" y="4952271"/>
            <a:ext cx="1609118" cy="52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2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206045"/>
            <a:ext cx="380856" cy="4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040" y="3789045"/>
            <a:ext cx="8284845" cy="3014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50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27507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586480"/>
            <a:ext cx="6205220" cy="32715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0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2670" y="1376657"/>
            <a:ext cx="485591" cy="51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560" y="2181860"/>
            <a:ext cx="120586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96574" y="3189467"/>
            <a:ext cx="1056876" cy="467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52"/>
          <a:stretch>
            <a:fillRect/>
          </a:stretch>
        </p:blipFill>
        <p:spPr>
          <a:xfrm>
            <a:off x="360045" y="1224280"/>
            <a:ext cx="11339830" cy="177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2518" y="2282482"/>
            <a:ext cx="1694811" cy="50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3213100"/>
            <a:ext cx="6205220" cy="327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09"/>
          <a:stretch>
            <a:fillRect/>
          </a:stretch>
        </p:blipFill>
        <p:spPr>
          <a:xfrm>
            <a:off x="407035" y="1341400"/>
            <a:ext cx="11339830" cy="16354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86560" y="2131695"/>
            <a:ext cx="136715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355" y="2217420"/>
            <a:ext cx="129413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068955"/>
            <a:ext cx="6205220" cy="327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7470" y="2155190"/>
            <a:ext cx="108775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11065" y="3070860"/>
            <a:ext cx="126936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918305"/>
            <a:ext cx="11340000" cy="88137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4149090"/>
            <a:ext cx="4843145" cy="25533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835515" y="631952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85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40"/>
          <a:stretch>
            <a:fillRect/>
          </a:stretch>
        </p:blipFill>
        <p:spPr>
          <a:xfrm>
            <a:off x="5808345" y="3213100"/>
            <a:ext cx="2296160" cy="34709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