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4700" y="3005137"/>
            <a:ext cx="556260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852612"/>
            <a:ext cx="10515600" cy="3152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996952"/>
            <a:ext cx="7172181" cy="2111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531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457325"/>
            <a:ext cx="1055370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735" y="4124034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877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616" y="636159"/>
            <a:ext cx="10325100" cy="45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2927" y="1216634"/>
            <a:ext cx="9801225" cy="5514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953" y="3144979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52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871" y="827920"/>
            <a:ext cx="10401300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54190" y="2747815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4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890712"/>
            <a:ext cx="10363200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09098" y="3135743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334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304925"/>
            <a:ext cx="1040130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44444" y="3846943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413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512" y="1585912"/>
            <a:ext cx="932497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852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881" y="1265360"/>
            <a:ext cx="10401300" cy="47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3214" y="1895841"/>
            <a:ext cx="9686925" cy="3629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05899" y="2572325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327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40130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79789" y="2729343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292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4203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09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42035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52880" y="3403597"/>
            <a:ext cx="101788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5281" y="4715161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5822" y="694591"/>
            <a:ext cx="9317981" cy="60051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94480" y="678871"/>
            <a:ext cx="412130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81099" y="1297706"/>
            <a:ext cx="20708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7498" y="2516906"/>
            <a:ext cx="816682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74699" y="3126506"/>
            <a:ext cx="100864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85026" y="4391889"/>
            <a:ext cx="22278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25026" y="5629561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329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1723" y="1061671"/>
            <a:ext cx="9210675" cy="3257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7402" y="4526938"/>
            <a:ext cx="9725025" cy="1285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06771" y="4502724"/>
            <a:ext cx="66690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21099" y="5269786"/>
            <a:ext cx="6207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510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5999" y="1372699"/>
            <a:ext cx="98393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10335" y="2073562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98335" y="4844915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867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9852" y="697889"/>
            <a:ext cx="10382250" cy="117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6091" y="1573090"/>
            <a:ext cx="4733925" cy="3219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0889" y="4950435"/>
            <a:ext cx="9705975" cy="1247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207425" y="5657271"/>
            <a:ext cx="70384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382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4316" y="1312985"/>
            <a:ext cx="982027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01097" y="2036616"/>
            <a:ext cx="10455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40588" y="2720996"/>
            <a:ext cx="270813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59425" y="5491016"/>
            <a:ext cx="71308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153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179" y="852854"/>
            <a:ext cx="980122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74989" y="1528615"/>
            <a:ext cx="10271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14500" y="2204202"/>
            <a:ext cx="227605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43499" y="3569853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880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694" y="1408968"/>
            <a:ext cx="1042035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438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37" y="1924050"/>
            <a:ext cx="9763125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71135" y="1990433"/>
            <a:ext cx="9838610" cy="1186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3426" y="3200398"/>
            <a:ext cx="103835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1826" y="3819235"/>
            <a:ext cx="10383556" cy="1233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73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9119" y="695691"/>
            <a:ext cx="10401300" cy="3057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4307" y="3795878"/>
            <a:ext cx="6463166" cy="289486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10223" y="3719147"/>
            <a:ext cx="2263347" cy="2899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136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621" y="1008551"/>
            <a:ext cx="901065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03644" y="937488"/>
            <a:ext cx="9164356" cy="2775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28154" y="3902361"/>
            <a:ext cx="8333082" cy="2221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072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34415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67281" y="2008906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22481" y="2664688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866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7842" y="2405429"/>
            <a:ext cx="9705975" cy="192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4189" y="2406070"/>
            <a:ext cx="10309665" cy="2221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903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4280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45845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41171" y="2064324"/>
            <a:ext cx="183068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7790" y="5435597"/>
            <a:ext cx="222784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61245" y="2747814"/>
            <a:ext cx="111948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743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36320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0736" y="2073561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81173" y="2729343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379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852612"/>
            <a:ext cx="10401300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18845" y="3154215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53972" y="3856178"/>
            <a:ext cx="6484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070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576387"/>
            <a:ext cx="103632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3177309" y="2964873"/>
            <a:ext cx="672372" cy="889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1135" y="4050143"/>
            <a:ext cx="94399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417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38225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27644" y="4013197"/>
            <a:ext cx="12395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97098" y="4687451"/>
            <a:ext cx="197846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70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7412" y="1700212"/>
            <a:ext cx="787717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3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2024-12-04T07:34:45Z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