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92" r:id="rId11"/>
    <p:sldId id="350" r:id="rId12"/>
    <p:sldId id="349" r:id="rId13"/>
    <p:sldId id="348" r:id="rId14"/>
    <p:sldId id="345" r:id="rId15"/>
    <p:sldId id="344" r:id="rId16"/>
    <p:sldId id="341" r:id="rId17"/>
    <p:sldId id="340" r:id="rId18"/>
    <p:sldId id="338" r:id="rId19"/>
    <p:sldId id="337" r:id="rId20"/>
    <p:sldId id="333" r:id="rId21"/>
    <p:sldId id="331" r:id="rId22"/>
    <p:sldId id="330" r:id="rId23"/>
    <p:sldId id="329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3014345"/>
            <a:ext cx="88677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47156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196975"/>
            <a:ext cx="218186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5269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7688" y="1238414"/>
            <a:ext cx="344711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340903"/>
            <a:ext cx="371334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9"/>
          <a:stretch>
            <a:fillRect/>
          </a:stretch>
        </p:blipFill>
        <p:spPr>
          <a:xfrm>
            <a:off x="911860" y="4004945"/>
            <a:ext cx="1943780" cy="19088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42"/>
          <a:stretch>
            <a:fillRect/>
          </a:stretch>
        </p:blipFill>
        <p:spPr>
          <a:xfrm>
            <a:off x="7464425" y="3859530"/>
            <a:ext cx="3726180" cy="19824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4" r="33957"/>
          <a:stretch>
            <a:fillRect/>
          </a:stretch>
        </p:blipFill>
        <p:spPr>
          <a:xfrm>
            <a:off x="4728210" y="3933190"/>
            <a:ext cx="2016080" cy="190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868535" cy="5608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5750" y="2176145"/>
            <a:ext cx="5124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5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140430"/>
            <a:ext cx="11340000" cy="926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3988" y="3360065"/>
            <a:ext cx="495113" cy="39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4439920" y="4077335"/>
            <a:ext cx="3614420" cy="262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50"/>
          <a:stretch>
            <a:fillRect/>
          </a:stretch>
        </p:blipFill>
        <p:spPr>
          <a:xfrm>
            <a:off x="407670" y="2138325"/>
            <a:ext cx="11339830" cy="2558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7" r="74497"/>
          <a:stretch>
            <a:fillRect/>
          </a:stretch>
        </p:blipFill>
        <p:spPr>
          <a:xfrm>
            <a:off x="5304155" y="4580890"/>
            <a:ext cx="1600200" cy="21996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66" b="67222"/>
          <a:stretch>
            <a:fillRect/>
          </a:stretch>
        </p:blipFill>
        <p:spPr>
          <a:xfrm>
            <a:off x="335280" y="1245870"/>
            <a:ext cx="3780790" cy="89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83825" cy="5625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2390" y="1273810"/>
            <a:ext cx="4375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7" r="74497"/>
          <a:stretch>
            <a:fillRect/>
          </a:stretch>
        </p:blipFill>
        <p:spPr>
          <a:xfrm>
            <a:off x="10344785" y="4365625"/>
            <a:ext cx="1600200" cy="219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68730"/>
            <a:ext cx="10235565" cy="5609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5905" y="2838450"/>
            <a:ext cx="90995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2" t="5761" r="44339"/>
          <a:stretch>
            <a:fillRect/>
          </a:stretch>
        </p:blipFill>
        <p:spPr>
          <a:xfrm>
            <a:off x="9696450" y="3573145"/>
            <a:ext cx="1565910" cy="2647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72090" cy="158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205355"/>
            <a:ext cx="53784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70" y="2806065"/>
            <a:ext cx="10372090" cy="31832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5"/>
          <a:stretch>
            <a:fillRect/>
          </a:stretch>
        </p:blipFill>
        <p:spPr>
          <a:xfrm>
            <a:off x="1343660" y="6022340"/>
            <a:ext cx="3672250" cy="7918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86"/>
          <a:stretch>
            <a:fillRect/>
          </a:stretch>
        </p:blipFill>
        <p:spPr>
          <a:xfrm>
            <a:off x="6888480" y="3285490"/>
            <a:ext cx="4699635" cy="181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4191592"/>
            <a:ext cx="495113" cy="3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4210676"/>
            <a:ext cx="466549" cy="36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37"/>
          <a:stretch>
            <a:fillRect/>
          </a:stretch>
        </p:blipFill>
        <p:spPr>
          <a:xfrm>
            <a:off x="5490210" y="4869180"/>
            <a:ext cx="1080135" cy="191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31133" y="2893906"/>
            <a:ext cx="495113" cy="3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9230" y="2656205"/>
            <a:ext cx="185039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8513" y="2827110"/>
            <a:ext cx="1685288" cy="52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3065" y="4639310"/>
            <a:ext cx="133604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t="16819" r="24650" b="4008"/>
          <a:stretch>
            <a:fillRect/>
          </a:stretch>
        </p:blipFill>
        <p:spPr>
          <a:xfrm>
            <a:off x="4560570" y="4004945"/>
            <a:ext cx="3070860" cy="25596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2950" y="1313180"/>
            <a:ext cx="11709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890" y="3016250"/>
            <a:ext cx="189103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32" y="4192511"/>
            <a:ext cx="495113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0" t="16819" r="24650" b="4008"/>
          <a:stretch>
            <a:fillRect/>
          </a:stretch>
        </p:blipFill>
        <p:spPr>
          <a:xfrm>
            <a:off x="4560570" y="4004945"/>
            <a:ext cx="3070860" cy="2559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8816" y="4215431"/>
            <a:ext cx="495113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7329" y="4158269"/>
            <a:ext cx="580805" cy="46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5044267"/>
            <a:ext cx="1066397" cy="514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5958844"/>
            <a:ext cx="1075919" cy="5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49"/>
          <a:stretch>
            <a:fillRect/>
          </a:stretch>
        </p:blipFill>
        <p:spPr>
          <a:xfrm>
            <a:off x="4584065" y="5733415"/>
            <a:ext cx="42481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574405" cy="1129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4547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319271"/>
            <a:ext cx="1133047" cy="5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470" y="2012315"/>
            <a:ext cx="123126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589" y="4053560"/>
            <a:ext cx="1066397" cy="4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910" y="5797550"/>
            <a:ext cx="51308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4950" y="3148965"/>
            <a:ext cx="124142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813" y="3319173"/>
            <a:ext cx="1094962" cy="47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239" y="4281048"/>
            <a:ext cx="542720" cy="4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83375" y="5252446"/>
            <a:ext cx="523677" cy="4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60045" y="1224280"/>
            <a:ext cx="8400460" cy="5417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5540" y="5799455"/>
            <a:ext cx="19354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421255"/>
            <a:ext cx="2719705" cy="404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60045" y="1224280"/>
            <a:ext cx="7824515" cy="2863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3371301"/>
            <a:ext cx="1647204" cy="52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405255"/>
            <a:ext cx="2719705" cy="4046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640" y="1222375"/>
            <a:ext cx="118173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220" y="1290320"/>
            <a:ext cx="124714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330" y="2276475"/>
            <a:ext cx="195326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5919" y="2415887"/>
            <a:ext cx="495113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05793" y="3407538"/>
            <a:ext cx="495113" cy="3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2325" y="4177665"/>
            <a:ext cx="180340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4437380"/>
            <a:ext cx="2097405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animBg="1"/>
      <p:bldP spid="11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48"/>
          <a:stretch>
            <a:fillRect/>
          </a:stretch>
        </p:blipFill>
        <p:spPr>
          <a:xfrm>
            <a:off x="360045" y="1224280"/>
            <a:ext cx="11339830" cy="2853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75"/>
          <a:stretch>
            <a:fillRect/>
          </a:stretch>
        </p:blipFill>
        <p:spPr>
          <a:xfrm>
            <a:off x="3719830" y="4220845"/>
            <a:ext cx="4476750" cy="214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61077"/>
          <a:stretch>
            <a:fillRect/>
          </a:stretch>
        </p:blipFill>
        <p:spPr>
          <a:xfrm>
            <a:off x="407715" y="1340765"/>
            <a:ext cx="10932115" cy="1909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75219" y="1582892"/>
            <a:ext cx="1066397" cy="5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88375" y="1417320"/>
            <a:ext cx="113411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1565" y="2440940"/>
            <a:ext cx="132207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90" y="3428720"/>
            <a:ext cx="11340000" cy="84207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75"/>
          <a:stretch>
            <a:fillRect/>
          </a:stretch>
        </p:blipFill>
        <p:spPr>
          <a:xfrm>
            <a:off x="3719830" y="4220845"/>
            <a:ext cx="4476750" cy="214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