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52" r:id="rId5"/>
    <p:sldId id="351" r:id="rId6"/>
    <p:sldId id="350" r:id="rId7"/>
    <p:sldId id="348" r:id="rId8"/>
    <p:sldId id="345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4" r:id="rId17"/>
    <p:sldId id="333" r:id="rId18"/>
    <p:sldId id="332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0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0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5640" y="1917065"/>
            <a:ext cx="5734050" cy="100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8705" y="3284855"/>
            <a:ext cx="4943475" cy="2276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7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5085080"/>
            <a:ext cx="2562225" cy="148399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05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29017" y="1529286"/>
            <a:ext cx="437984" cy="391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528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267200" y="2321560"/>
            <a:ext cx="193929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76350" y="3417570"/>
            <a:ext cx="909066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96473" y="5452613"/>
            <a:ext cx="1094962" cy="409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06"/>
          <a:stretch>
            <a:fillRect/>
          </a:stretch>
        </p:blipFill>
        <p:spPr>
          <a:xfrm>
            <a:off x="360045" y="1224280"/>
            <a:ext cx="10368915" cy="5589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91345" y="4539615"/>
            <a:ext cx="55499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6284595" cy="7931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844395"/>
            <a:ext cx="11340000" cy="35367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66970" y="4809149"/>
            <a:ext cx="371334" cy="400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5177790"/>
            <a:ext cx="4575810" cy="1608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1237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620" y="981075"/>
            <a:ext cx="5156200" cy="181229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70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4234251"/>
            <a:ext cx="371334" cy="409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00"/>
          <a:stretch>
            <a:fillRect/>
          </a:stretch>
        </p:blipFill>
        <p:spPr>
          <a:xfrm>
            <a:off x="5160010" y="4731385"/>
            <a:ext cx="1753870" cy="2054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267440" cy="56337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00"/>
          <a:stretch>
            <a:fillRect/>
          </a:stretch>
        </p:blipFill>
        <p:spPr>
          <a:xfrm>
            <a:off x="8771255" y="3429000"/>
            <a:ext cx="2159000" cy="252920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98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3385837"/>
            <a:ext cx="437984" cy="39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25" t="8108" r="24017"/>
          <a:stretch>
            <a:fillRect/>
          </a:stretch>
        </p:blipFill>
        <p:spPr>
          <a:xfrm>
            <a:off x="5398135" y="4869180"/>
            <a:ext cx="1336040" cy="194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72210"/>
            <a:ext cx="10713720" cy="56857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773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431030" y="2714625"/>
            <a:ext cx="116586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92260" y="3637280"/>
            <a:ext cx="2383790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7934" y="4747565"/>
            <a:ext cx="1599596" cy="523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157470" y="4617720"/>
            <a:ext cx="6323330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78891" y="5718926"/>
            <a:ext cx="1104483" cy="504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animBg="1"/>
      <p:bldP spid="15" grpId="0" bldLvl="0" animBg="1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069797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23656" y="5223136"/>
            <a:ext cx="799429" cy="377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60940" y="5055870"/>
            <a:ext cx="75184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0446" y="6130744"/>
            <a:ext cx="709605" cy="413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213850" cy="56102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65885" y="5370830"/>
            <a:ext cx="1049020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35405" y="6129655"/>
            <a:ext cx="1139190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49"/>
          <a:stretch>
            <a:fillRect/>
          </a:stretch>
        </p:blipFill>
        <p:spPr>
          <a:xfrm>
            <a:off x="360045" y="2132610"/>
            <a:ext cx="11339830" cy="29023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4200" y="4940935"/>
            <a:ext cx="1005840" cy="173672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808" b="68941"/>
          <a:stretch>
            <a:fillRect/>
          </a:stretch>
        </p:blipFill>
        <p:spPr>
          <a:xfrm>
            <a:off x="407670" y="1196340"/>
            <a:ext cx="3594735" cy="940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98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10025" y="1462087"/>
            <a:ext cx="342770" cy="39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581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26785" y="1336040"/>
            <a:ext cx="249301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47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53605" y="1378585"/>
            <a:ext cx="302577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11935" y="2259330"/>
            <a:ext cx="235839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57984" y="3729294"/>
            <a:ext cx="1675768" cy="504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75080" y="3350895"/>
            <a:ext cx="920750" cy="114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073853" y="5034334"/>
            <a:ext cx="485591" cy="43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691989" y="5072437"/>
            <a:ext cx="637934" cy="381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animBg="1"/>
      <p:bldP spid="14" grpId="0" bldLvl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6074410" cy="8572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917065"/>
            <a:ext cx="9723120" cy="49580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0505" y="2919730"/>
            <a:ext cx="46926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3448090"/>
            <a:ext cx="428463" cy="40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29"/>
          <a:stretch>
            <a:fillRect/>
          </a:stretch>
        </p:blipFill>
        <p:spPr>
          <a:xfrm>
            <a:off x="767715" y="4220845"/>
            <a:ext cx="5291455" cy="189674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468"/>
          <a:stretch>
            <a:fillRect/>
          </a:stretch>
        </p:blipFill>
        <p:spPr>
          <a:xfrm>
            <a:off x="6816090" y="4004945"/>
            <a:ext cx="5231810" cy="2228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54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6" r="13496"/>
          <a:stretch>
            <a:fillRect/>
          </a:stretch>
        </p:blipFill>
        <p:spPr>
          <a:xfrm>
            <a:off x="2495550" y="4869180"/>
            <a:ext cx="7273290" cy="195834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306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10220" y="1430655"/>
            <a:ext cx="236410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64130" y="3342671"/>
            <a:ext cx="1114005" cy="505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6" r="13496"/>
          <a:stretch>
            <a:fillRect/>
          </a:stretch>
        </p:blipFill>
        <p:spPr>
          <a:xfrm>
            <a:off x="2495550" y="4293235"/>
            <a:ext cx="7273290" cy="1958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20750"/>
            <a:ext cx="11340000" cy="56138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50685" y="1619250"/>
            <a:ext cx="246126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26674" y="2746201"/>
            <a:ext cx="428463" cy="352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49898" y="2736670"/>
            <a:ext cx="428463" cy="390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826500" y="4324985"/>
            <a:ext cx="2332355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6" r="13496"/>
          <a:stretch>
            <a:fillRect/>
          </a:stretch>
        </p:blipFill>
        <p:spPr>
          <a:xfrm>
            <a:off x="3942080" y="5258435"/>
            <a:ext cx="5676900" cy="1528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67</cp:revision>
  <dcterms:created xsi:type="dcterms:W3CDTF">2015-09-16T06:44:00Z</dcterms:created>
  <dcterms:modified xsi:type="dcterms:W3CDTF">2024-12-11T10:29:42Z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