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996565"/>
            <a:ext cx="10354945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8" r="58378"/>
          <a:stretch>
            <a:fillRect/>
          </a:stretch>
        </p:blipFill>
        <p:spPr>
          <a:xfrm>
            <a:off x="5231765" y="3933190"/>
            <a:ext cx="1152525" cy="24841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3340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4" r="41733"/>
          <a:stretch>
            <a:fillRect/>
          </a:stretch>
        </p:blipFill>
        <p:spPr>
          <a:xfrm>
            <a:off x="4439920" y="4364990"/>
            <a:ext cx="2232025" cy="24841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9924" y="4810251"/>
            <a:ext cx="495113" cy="4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8" r="40984"/>
          <a:stretch>
            <a:fillRect/>
          </a:stretch>
        </p:blipFill>
        <p:spPr>
          <a:xfrm>
            <a:off x="7823835" y="4365625"/>
            <a:ext cx="213360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97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9" r="25904"/>
          <a:stretch>
            <a:fillRect/>
          </a:stretch>
        </p:blipFill>
        <p:spPr>
          <a:xfrm>
            <a:off x="5231765" y="3429000"/>
            <a:ext cx="1260475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856311"/>
            <a:ext cx="552241" cy="40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89" r="25904"/>
          <a:stretch>
            <a:fillRect/>
          </a:stretch>
        </p:blipFill>
        <p:spPr>
          <a:xfrm>
            <a:off x="8976360" y="3429000"/>
            <a:ext cx="12604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15625" cy="4111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2369" y="4581584"/>
            <a:ext cx="2218488" cy="52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37" r="8433"/>
          <a:stretch>
            <a:fillRect/>
          </a:stretch>
        </p:blipFill>
        <p:spPr>
          <a:xfrm>
            <a:off x="8274050" y="4220845"/>
            <a:ext cx="1226185" cy="258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644900"/>
            <a:ext cx="6860540" cy="30740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50060" y="2538730"/>
            <a:ext cx="91408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9035" y="3657600"/>
            <a:ext cx="63493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3846365"/>
            <a:ext cx="1104483" cy="4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509135"/>
            <a:ext cx="5200650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300" y="1450975"/>
            <a:ext cx="14859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425" y="4979556"/>
            <a:ext cx="1133047" cy="5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850" y="4725035"/>
            <a:ext cx="4406265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2"/>
          <a:stretch>
            <a:fillRect/>
          </a:stretch>
        </p:blipFill>
        <p:spPr>
          <a:xfrm>
            <a:off x="551815" y="1340485"/>
            <a:ext cx="10490835" cy="396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5080" y="3429000"/>
            <a:ext cx="12496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5013325"/>
            <a:ext cx="4122420" cy="184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545" y="2743835"/>
            <a:ext cx="117665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18445" cy="5132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99" b="6911"/>
          <a:stretch>
            <a:fillRect/>
          </a:stretch>
        </p:blipFill>
        <p:spPr>
          <a:xfrm>
            <a:off x="5520055" y="5085715"/>
            <a:ext cx="1365885" cy="17760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