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8" r:id="rId5"/>
    <p:sldId id="347" r:id="rId6"/>
    <p:sldId id="345" r:id="rId7"/>
    <p:sldId id="343" r:id="rId8"/>
    <p:sldId id="342" r:id="rId9"/>
    <p:sldId id="340" r:id="rId10"/>
    <p:sldId id="339" r:id="rId11"/>
    <p:sldId id="337" r:id="rId12"/>
    <p:sldId id="336" r:id="rId13"/>
    <p:sldId id="335" r:id="rId14"/>
    <p:sldId id="334" r:id="rId15"/>
    <p:sldId id="332" r:id="rId16"/>
    <p:sldId id="331" r:id="rId17"/>
    <p:sldId id="329" r:id="rId18"/>
    <p:sldId id="327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9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0.png"/><Relationship Id="rId3" Type="http://schemas.openxmlformats.org/officeDocument/2006/relationships/image" Target="../media/image9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png"/><Relationship Id="rId3" Type="http://schemas.openxmlformats.org/officeDocument/2006/relationships/image" Target="../media/image9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3068955"/>
            <a:ext cx="1053528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71"/>
          <a:stretch>
            <a:fillRect/>
          </a:stretch>
        </p:blipFill>
        <p:spPr>
          <a:xfrm>
            <a:off x="360045" y="1224280"/>
            <a:ext cx="11324590" cy="2853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2" t="46354" r="33302"/>
          <a:stretch>
            <a:fillRect/>
          </a:stretch>
        </p:blipFill>
        <p:spPr>
          <a:xfrm>
            <a:off x="4584065" y="3860800"/>
            <a:ext cx="3112135" cy="287464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 b="75540"/>
          <a:stretch>
            <a:fillRect/>
          </a:stretch>
        </p:blipFill>
        <p:spPr>
          <a:xfrm>
            <a:off x="911860" y="4077335"/>
            <a:ext cx="3383960" cy="8645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39470" y="4239260"/>
            <a:ext cx="301688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4077335"/>
            <a:ext cx="269811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63250" cy="5528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4203700"/>
            <a:ext cx="292290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293235"/>
            <a:ext cx="3244215" cy="241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96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362" y="4614265"/>
            <a:ext cx="2923073" cy="42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509135"/>
            <a:ext cx="3244215" cy="218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49815" cy="459232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 b="75540"/>
          <a:stretch>
            <a:fillRect/>
          </a:stretch>
        </p:blipFill>
        <p:spPr>
          <a:xfrm>
            <a:off x="1199515" y="5821680"/>
            <a:ext cx="2978085" cy="76082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27125" y="5983605"/>
            <a:ext cx="301688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40525"/>
          <a:stretch>
            <a:fillRect/>
          </a:stretch>
        </p:blipFill>
        <p:spPr>
          <a:xfrm>
            <a:off x="6960235" y="4725670"/>
            <a:ext cx="1938020" cy="20999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1990" y="4869180"/>
            <a:ext cx="1733697" cy="191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90225" cy="5596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3935" y="3223260"/>
            <a:ext cx="306387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285490"/>
            <a:ext cx="2647950" cy="3382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5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4" r="31420" b="6798"/>
          <a:stretch>
            <a:fillRect/>
          </a:stretch>
        </p:blipFill>
        <p:spPr>
          <a:xfrm>
            <a:off x="4603750" y="3573145"/>
            <a:ext cx="2984500" cy="308991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 b="75540"/>
          <a:stretch>
            <a:fillRect/>
          </a:stretch>
        </p:blipFill>
        <p:spPr>
          <a:xfrm>
            <a:off x="1199515" y="4275455"/>
            <a:ext cx="3378983" cy="86324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55370" y="4364990"/>
            <a:ext cx="301688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5825" y="3679190"/>
            <a:ext cx="2847340" cy="2884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0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1" t="4857" r="40525" b="9828"/>
          <a:stretch>
            <a:fillRect/>
          </a:stretch>
        </p:blipFill>
        <p:spPr>
          <a:xfrm>
            <a:off x="5088255" y="4293235"/>
            <a:ext cx="2266950" cy="242570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 b="75540"/>
          <a:stretch>
            <a:fillRect/>
          </a:stretch>
        </p:blipFill>
        <p:spPr>
          <a:xfrm>
            <a:off x="1271270" y="5390515"/>
            <a:ext cx="3378983" cy="86324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27125" y="5480050"/>
            <a:ext cx="301688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0010" y="4293235"/>
            <a:ext cx="2116455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2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t="5712" r="47514" b="12140"/>
          <a:stretch>
            <a:fillRect/>
          </a:stretch>
        </p:blipFill>
        <p:spPr>
          <a:xfrm>
            <a:off x="5304155" y="4364990"/>
            <a:ext cx="1523365" cy="233045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 b="75540"/>
          <a:stretch>
            <a:fillRect/>
          </a:stretch>
        </p:blipFill>
        <p:spPr>
          <a:xfrm>
            <a:off x="1271270" y="5300980"/>
            <a:ext cx="3378983" cy="86324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27125" y="5390515"/>
            <a:ext cx="301688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300" y="4437380"/>
            <a:ext cx="1346200" cy="233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19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3521075"/>
            <a:ext cx="292100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429635"/>
            <a:ext cx="3434080" cy="292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7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595" y="4525010"/>
            <a:ext cx="298577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439285"/>
            <a:ext cx="3002915" cy="184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57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763" y="4589594"/>
            <a:ext cx="2923073" cy="4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5175" y="4497705"/>
            <a:ext cx="4227195" cy="1523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95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 b="75540"/>
          <a:stretch>
            <a:fillRect/>
          </a:stretch>
        </p:blipFill>
        <p:spPr>
          <a:xfrm>
            <a:off x="911860" y="5229225"/>
            <a:ext cx="3383960" cy="8645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7" r="47108" b="8801"/>
          <a:stretch>
            <a:fillRect/>
          </a:stretch>
        </p:blipFill>
        <p:spPr>
          <a:xfrm>
            <a:off x="5231765" y="4149090"/>
            <a:ext cx="2088515" cy="2592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5343525"/>
            <a:ext cx="301688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0055" y="4220845"/>
            <a:ext cx="1308735" cy="248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02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08" r="34439"/>
          <a:stretch>
            <a:fillRect/>
          </a:stretch>
        </p:blipFill>
        <p:spPr>
          <a:xfrm>
            <a:off x="4728210" y="3573145"/>
            <a:ext cx="2804795" cy="31394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 b="75540"/>
          <a:stretch>
            <a:fillRect/>
          </a:stretch>
        </p:blipFill>
        <p:spPr>
          <a:xfrm>
            <a:off x="911860" y="4149090"/>
            <a:ext cx="3383960" cy="8645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4263390"/>
            <a:ext cx="301688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2355" y="3789045"/>
            <a:ext cx="2588895" cy="2665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3604988"/>
            <a:ext cx="2923073" cy="4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484880"/>
            <a:ext cx="4265930" cy="299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1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8" r="50598" b="8891"/>
          <a:stretch>
            <a:fillRect/>
          </a:stretch>
        </p:blipFill>
        <p:spPr>
          <a:xfrm>
            <a:off x="5204460" y="3428365"/>
            <a:ext cx="1872615" cy="33121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 b="75540"/>
          <a:stretch>
            <a:fillRect/>
          </a:stretch>
        </p:blipFill>
        <p:spPr>
          <a:xfrm>
            <a:off x="983615" y="4149090"/>
            <a:ext cx="3383960" cy="8645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225" y="4220845"/>
            <a:ext cx="30168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300" y="3644900"/>
            <a:ext cx="2319655" cy="2985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09"/>
          <a:stretch>
            <a:fillRect/>
          </a:stretch>
        </p:blipFill>
        <p:spPr>
          <a:xfrm>
            <a:off x="360045" y="1224280"/>
            <a:ext cx="11324030" cy="29961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26" t="50140" r="32933"/>
          <a:stretch>
            <a:fillRect/>
          </a:stretch>
        </p:blipFill>
        <p:spPr>
          <a:xfrm>
            <a:off x="4745355" y="4220845"/>
            <a:ext cx="2700020" cy="249364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 b="75540"/>
          <a:stretch>
            <a:fillRect/>
          </a:stretch>
        </p:blipFill>
        <p:spPr>
          <a:xfrm>
            <a:off x="984250" y="4293235"/>
            <a:ext cx="3383960" cy="8645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11860" y="4364990"/>
            <a:ext cx="30168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4437380"/>
            <a:ext cx="2385060" cy="221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2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2" r="49260"/>
          <a:stretch>
            <a:fillRect/>
          </a:stretch>
        </p:blipFill>
        <p:spPr>
          <a:xfrm>
            <a:off x="5304155" y="4220845"/>
            <a:ext cx="1584325" cy="252730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 b="75540"/>
          <a:stretch>
            <a:fillRect/>
          </a:stretch>
        </p:blipFill>
        <p:spPr>
          <a:xfrm>
            <a:off x="984250" y="5301615"/>
            <a:ext cx="3383960" cy="8645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11860" y="5373370"/>
            <a:ext cx="30168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5460" y="4437380"/>
            <a:ext cx="889000" cy="2380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2024-12-10T07:52:33Z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