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0" r:id="rId11"/>
    <p:sldId id="349" r:id="rId12"/>
    <p:sldId id="348" r:id="rId13"/>
    <p:sldId id="347" r:id="rId14"/>
    <p:sldId id="345" r:id="rId15"/>
    <p:sldId id="344" r:id="rId16"/>
    <p:sldId id="342" r:id="rId17"/>
    <p:sldId id="341" r:id="rId18"/>
    <p:sldId id="340" r:id="rId19"/>
    <p:sldId id="337" r:id="rId20"/>
    <p:sldId id="334" r:id="rId21"/>
    <p:sldId id="331" r:id="rId22"/>
    <p:sldId id="330" r:id="rId23"/>
    <p:sldId id="328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5225" y="2957195"/>
            <a:ext cx="478155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7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71692"/>
            <a:ext cx="371335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69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2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6150" y="3134995"/>
            <a:ext cx="95440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4056205"/>
            <a:ext cx="342770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722" y="4018061"/>
            <a:ext cx="542721" cy="4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82"/>
          <a:stretch>
            <a:fillRect/>
          </a:stretch>
        </p:blipFill>
        <p:spPr>
          <a:xfrm>
            <a:off x="6600190" y="4638040"/>
            <a:ext cx="1296035" cy="221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61955" cy="4862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8265" y="2995295"/>
            <a:ext cx="102171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4220" y="4700270"/>
            <a:ext cx="8001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8" t="23866" r="20204"/>
          <a:stretch>
            <a:fillRect/>
          </a:stretch>
        </p:blipFill>
        <p:spPr>
          <a:xfrm>
            <a:off x="7968615" y="5229225"/>
            <a:ext cx="2514600" cy="1652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63250" cy="4102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24470" y="3789045"/>
            <a:ext cx="130619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4653280"/>
            <a:ext cx="134937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58"/>
          <a:stretch>
            <a:fillRect/>
          </a:stretch>
        </p:blipFill>
        <p:spPr>
          <a:xfrm>
            <a:off x="10206990" y="4653280"/>
            <a:ext cx="1858645" cy="2115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4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7833" y="3014930"/>
            <a:ext cx="571284" cy="4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7027" y="4634388"/>
            <a:ext cx="1171133" cy="4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42441" r="15764"/>
          <a:stretch>
            <a:fillRect/>
          </a:stretch>
        </p:blipFill>
        <p:spPr>
          <a:xfrm>
            <a:off x="4944110" y="5300980"/>
            <a:ext cx="1972310" cy="153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49280" cy="3623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79"/>
          <a:stretch>
            <a:fillRect/>
          </a:stretch>
        </p:blipFill>
        <p:spPr>
          <a:xfrm>
            <a:off x="4728210" y="4797425"/>
            <a:ext cx="2616835" cy="196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7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35052"/>
            <a:ext cx="390377" cy="39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324481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79"/>
          <a:stretch>
            <a:fillRect/>
          </a:stretch>
        </p:blipFill>
        <p:spPr>
          <a:xfrm>
            <a:off x="8760460" y="3501390"/>
            <a:ext cx="3053080" cy="229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39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291416"/>
            <a:ext cx="380856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57"/>
          <a:stretch>
            <a:fillRect/>
          </a:stretch>
        </p:blipFill>
        <p:spPr>
          <a:xfrm>
            <a:off x="3611880" y="2863215"/>
            <a:ext cx="4968240" cy="22148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157190"/>
            <a:ext cx="11340000" cy="159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18870"/>
            <a:ext cx="10250170" cy="766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2"/>
          <a:stretch>
            <a:fillRect/>
          </a:stretch>
        </p:blipFill>
        <p:spPr>
          <a:xfrm>
            <a:off x="1055370" y="1955800"/>
            <a:ext cx="9621520" cy="37801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423795" y="3511550"/>
            <a:ext cx="437959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16860" y="5052060"/>
            <a:ext cx="53848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5628005"/>
            <a:ext cx="5521960" cy="122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2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979" y="2930402"/>
            <a:ext cx="552241" cy="5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3988561"/>
            <a:ext cx="561763" cy="5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3979" y="4036226"/>
            <a:ext cx="476070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2695" y="4036226"/>
            <a:ext cx="476070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65180" cy="5591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0635" y="3795395"/>
            <a:ext cx="8439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2705" y="4554855"/>
            <a:ext cx="124523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87320" y="6094095"/>
            <a:ext cx="9817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2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3" b="81081"/>
          <a:stretch>
            <a:fillRect/>
          </a:stretch>
        </p:blipFill>
        <p:spPr>
          <a:xfrm>
            <a:off x="1199515" y="3717290"/>
            <a:ext cx="3168060" cy="864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3644900"/>
            <a:ext cx="3829050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t="5698" r="44972"/>
          <a:stretch>
            <a:fillRect/>
          </a:stretch>
        </p:blipFill>
        <p:spPr>
          <a:xfrm>
            <a:off x="5160010" y="3140710"/>
            <a:ext cx="2221230" cy="34982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3284855"/>
            <a:ext cx="1919605" cy="330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45" y="1296035"/>
            <a:ext cx="8848090" cy="1056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565400"/>
            <a:ext cx="11194415" cy="4100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235" y="975360"/>
            <a:ext cx="1910080" cy="159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66780" cy="5588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7200" y="1337945"/>
            <a:ext cx="5861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77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4105" y="2557609"/>
            <a:ext cx="1104483" cy="4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8705" y="3511550"/>
            <a:ext cx="11461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33954" y="3586394"/>
            <a:ext cx="1628161" cy="51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1462092"/>
            <a:ext cx="1666246" cy="5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2518" y="1462092"/>
            <a:ext cx="1723375" cy="5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7405" y="5543550"/>
            <a:ext cx="24015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8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7850" y="1402715"/>
            <a:ext cx="29711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0165" y="3513455"/>
            <a:ext cx="120904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360045" y="1224280"/>
            <a:ext cx="8400460" cy="55575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2781300"/>
            <a:ext cx="233235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9100" y="3191510"/>
            <a:ext cx="51308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00415" y="1124585"/>
            <a:ext cx="2225040" cy="193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908685"/>
            <a:ext cx="233235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2378771"/>
            <a:ext cx="533198" cy="44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8540" y="4061460"/>
            <a:ext cx="102362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01"/>
          <a:stretch>
            <a:fillRect/>
          </a:stretch>
        </p:blipFill>
        <p:spPr>
          <a:xfrm>
            <a:off x="5375910" y="4725670"/>
            <a:ext cx="1623060" cy="213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6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9370" y="1481377"/>
            <a:ext cx="428463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962" y="4055155"/>
            <a:ext cx="599848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594" y="4913080"/>
            <a:ext cx="352292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t="11043" r="27825" b="4895"/>
          <a:stretch>
            <a:fillRect/>
          </a:stretch>
        </p:blipFill>
        <p:spPr>
          <a:xfrm>
            <a:off x="9048750" y="4580890"/>
            <a:ext cx="1027430" cy="220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