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2" r:id="rId26"/>
    <p:sldId id="331" r:id="rId27"/>
    <p:sldId id="329" r:id="rId28"/>
    <p:sldId id="328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6465" y="3068955"/>
            <a:ext cx="7798435" cy="860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1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71365" y="4072890"/>
            <a:ext cx="64643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5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207895"/>
            <a:ext cx="112141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3263075"/>
            <a:ext cx="552240" cy="40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941570"/>
            <a:ext cx="3451225" cy="173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80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1414586"/>
            <a:ext cx="1094962" cy="42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7250" y="3019425"/>
            <a:ext cx="138112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" y="3909695"/>
            <a:ext cx="116522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1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1"/>
          <a:stretch>
            <a:fillRect/>
          </a:stretch>
        </p:blipFill>
        <p:spPr>
          <a:xfrm>
            <a:off x="4872355" y="4946015"/>
            <a:ext cx="2352040" cy="18472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4177506"/>
            <a:ext cx="390377" cy="3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940655"/>
            <a:ext cx="11340000" cy="17964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1"/>
          <a:stretch>
            <a:fillRect/>
          </a:stretch>
        </p:blipFill>
        <p:spPr>
          <a:xfrm>
            <a:off x="9192260" y="4725035"/>
            <a:ext cx="2562225" cy="201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86465" cy="562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7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2319162"/>
            <a:ext cx="352292" cy="39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0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014099"/>
            <a:ext cx="437984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0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53480" y="3689350"/>
            <a:ext cx="189738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5858" y="4652872"/>
            <a:ext cx="542720" cy="4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4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2369597"/>
            <a:ext cx="342769" cy="40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0165" y="3789045"/>
            <a:ext cx="1489710" cy="184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32"/>
          <a:stretch>
            <a:fillRect/>
          </a:stretch>
        </p:blipFill>
        <p:spPr>
          <a:xfrm>
            <a:off x="360045" y="1224280"/>
            <a:ext cx="11339830" cy="364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9899" y="3379814"/>
            <a:ext cx="1171133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93" b="6145"/>
          <a:stretch>
            <a:fillRect/>
          </a:stretch>
        </p:blipFill>
        <p:spPr>
          <a:xfrm>
            <a:off x="4985385" y="4797425"/>
            <a:ext cx="231775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0" y="2276830"/>
            <a:ext cx="11340000" cy="27788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55885" y="2408555"/>
            <a:ext cx="63182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814" y="3403653"/>
            <a:ext cx="599848" cy="44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77668"/>
          <a:stretch>
            <a:fillRect/>
          </a:stretch>
        </p:blipFill>
        <p:spPr>
          <a:xfrm>
            <a:off x="479380" y="1240790"/>
            <a:ext cx="10644550" cy="10483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594725" y="1370330"/>
            <a:ext cx="18783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20325" cy="4958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04565" y="5412740"/>
            <a:ext cx="11811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4666" r="10046"/>
          <a:stretch>
            <a:fillRect/>
          </a:stretch>
        </p:blipFill>
        <p:spPr>
          <a:xfrm>
            <a:off x="9120505" y="5229225"/>
            <a:ext cx="1593850" cy="157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589010" cy="1105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266658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17"/>
          <a:stretch>
            <a:fillRect/>
          </a:stretch>
        </p:blipFill>
        <p:spPr>
          <a:xfrm>
            <a:off x="4932680" y="4869180"/>
            <a:ext cx="2193925" cy="192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465" y="2360372"/>
            <a:ext cx="437984" cy="43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17"/>
          <a:stretch>
            <a:fillRect/>
          </a:stretch>
        </p:blipFill>
        <p:spPr>
          <a:xfrm>
            <a:off x="4584065" y="4003040"/>
            <a:ext cx="2853055" cy="2497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9471" y="1405269"/>
            <a:ext cx="1037833" cy="48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17"/>
          <a:stretch>
            <a:fillRect/>
          </a:stretch>
        </p:blipFill>
        <p:spPr>
          <a:xfrm>
            <a:off x="4584065" y="3284855"/>
            <a:ext cx="2813685" cy="2463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6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0615" y="1371600"/>
            <a:ext cx="417385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08830" y="3034030"/>
            <a:ext cx="13500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3602" y="4083752"/>
            <a:ext cx="1066397" cy="4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53753" y="4932145"/>
            <a:ext cx="1104483" cy="49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6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73140" y="1359535"/>
            <a:ext cx="124333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7481" y="3281539"/>
            <a:ext cx="466549" cy="3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8690" y="3224386"/>
            <a:ext cx="495113" cy="4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0856" y="4100745"/>
            <a:ext cx="495113" cy="4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21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809553"/>
            <a:ext cx="342770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268730"/>
            <a:ext cx="3232150" cy="214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8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50170" cy="558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374140"/>
            <a:ext cx="69786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975" y="2178050"/>
            <a:ext cx="59245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490" y="5373137"/>
            <a:ext cx="2350259" cy="4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460" y="6029960"/>
            <a:ext cx="245872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312718"/>
            <a:ext cx="371335" cy="41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427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