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42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5175" y="3024187"/>
            <a:ext cx="558165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285" y="1375938"/>
            <a:ext cx="104394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33608" y="4752106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464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428750"/>
            <a:ext cx="1036320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59499" y="3560615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553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40130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735" y="2941778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140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38225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89026" y="2193633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78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619250"/>
            <a:ext cx="103632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53681" y="1676397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888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690443"/>
            <a:ext cx="9449161" cy="47940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0254" y="5500463"/>
            <a:ext cx="6771174" cy="118315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8189" y="5010725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589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38382"/>
            <a:ext cx="10382250" cy="2085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8176" y="3270738"/>
            <a:ext cx="9610725" cy="457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6346" y="3751645"/>
            <a:ext cx="6010641" cy="20391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61958" y="5186362"/>
            <a:ext cx="561975" cy="371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42318" y="5201749"/>
            <a:ext cx="581025" cy="4286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16723" y="5979135"/>
            <a:ext cx="8991600" cy="5619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592227" y="3311233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087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597" y="1339362"/>
            <a:ext cx="104013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238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062" y="1362075"/>
            <a:ext cx="966787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10262" y="3699161"/>
            <a:ext cx="28559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84735" y="4327233"/>
            <a:ext cx="17567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40080" y="4964543"/>
            <a:ext cx="91628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63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1602" y="1810849"/>
            <a:ext cx="9725025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80590" y="1842651"/>
            <a:ext cx="161824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77244" y="3754578"/>
            <a:ext cx="8239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647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1040130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07207" y="3043379"/>
            <a:ext cx="11102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58188" y="3708397"/>
            <a:ext cx="11102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65897" y="5075379"/>
            <a:ext cx="155359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804" y="1378194"/>
            <a:ext cx="10401300" cy="4400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22044" y="5223160"/>
            <a:ext cx="129497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373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143" y="1417759"/>
            <a:ext cx="9782175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291" y="3356829"/>
            <a:ext cx="9763125" cy="1762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85754" y="2064324"/>
            <a:ext cx="1064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04372" y="3348179"/>
            <a:ext cx="1064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73317" y="3976251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786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605" y="1348520"/>
            <a:ext cx="104584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70189" y="4133270"/>
            <a:ext cx="123955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12808" y="4770579"/>
            <a:ext cx="23479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280" y="5426361"/>
            <a:ext cx="197846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621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24744"/>
            <a:ext cx="982027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50189" y="2406070"/>
            <a:ext cx="21539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27644" y="3662215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03862" y="4936834"/>
            <a:ext cx="687373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1498" y="5574142"/>
            <a:ext cx="1535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501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386" y="863112"/>
            <a:ext cx="10420350" cy="567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737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487" y="961658"/>
            <a:ext cx="972502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91207" y="992905"/>
            <a:ext cx="9810901" cy="21844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2734" y="3265050"/>
            <a:ext cx="9810901" cy="27847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130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308589"/>
            <a:ext cx="104965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034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1642" y="1342293"/>
            <a:ext cx="985837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8845" y="1316178"/>
            <a:ext cx="10245010" cy="1039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5790" y="4022432"/>
            <a:ext cx="93767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2663" y="4668977"/>
            <a:ext cx="10392792" cy="1547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9818" y="2461487"/>
            <a:ext cx="10621819" cy="13900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710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319212"/>
            <a:ext cx="1043940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88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4233" y="1333645"/>
            <a:ext cx="990600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8843" y="4419596"/>
            <a:ext cx="8333083" cy="2128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48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2128837"/>
            <a:ext cx="1042035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28443" y="2821706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5787" y="3514434"/>
            <a:ext cx="132268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93607" y="4197925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329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2118" y="1550743"/>
            <a:ext cx="98774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4953" y="1510141"/>
            <a:ext cx="10078755" cy="40039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374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423987"/>
            <a:ext cx="1042035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25971" y="3523669"/>
            <a:ext cx="87933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0226" y="4234869"/>
            <a:ext cx="87933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73897" y="4225633"/>
            <a:ext cx="30683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8006" y="4899886"/>
            <a:ext cx="564530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680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08720"/>
            <a:ext cx="1043940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29244" y="2230579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60516" y="4290288"/>
            <a:ext cx="10271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78988" y="5684977"/>
            <a:ext cx="10271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077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893" y="1315183"/>
            <a:ext cx="10363200" cy="192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6567" y="3349869"/>
            <a:ext cx="1695450" cy="457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6684" y="3915507"/>
            <a:ext cx="1590675" cy="2438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53062" y="3595321"/>
            <a:ext cx="5172075" cy="2990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988226" y="1999670"/>
            <a:ext cx="10363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46335" y="2710870"/>
            <a:ext cx="10363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220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790700"/>
            <a:ext cx="1043940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71570" y="2470723"/>
            <a:ext cx="105482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16516" y="3846942"/>
            <a:ext cx="105482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68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790700"/>
            <a:ext cx="1043940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96588" y="2470724"/>
            <a:ext cx="11010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84515" y="4511960"/>
            <a:ext cx="11010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450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771650"/>
            <a:ext cx="10344150" cy="3314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5485" y="3022166"/>
            <a:ext cx="7369897" cy="2228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44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5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2024-12-03T06:12:00Z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