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6" r:id="rId12"/>
    <p:sldId id="345" r:id="rId13"/>
    <p:sldId id="344" r:id="rId14"/>
    <p:sldId id="343" r:id="rId15"/>
    <p:sldId id="342" r:id="rId16"/>
    <p:sldId id="340" r:id="rId17"/>
    <p:sldId id="338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2995295"/>
            <a:ext cx="64674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44125" cy="5568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0680" y="4510405"/>
            <a:ext cx="6845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46179" r="29096" b="5427"/>
          <a:stretch>
            <a:fillRect/>
          </a:stretch>
        </p:blipFill>
        <p:spPr>
          <a:xfrm>
            <a:off x="8328660" y="5229225"/>
            <a:ext cx="2950845" cy="150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2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6171" y="5178239"/>
            <a:ext cx="875969" cy="40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3778" y="6092955"/>
            <a:ext cx="1685289" cy="50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242376"/>
            <a:ext cx="380856" cy="39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37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04"/>
          <a:stretch>
            <a:fillRect/>
          </a:stretch>
        </p:blipFill>
        <p:spPr>
          <a:xfrm>
            <a:off x="191135" y="2276475"/>
            <a:ext cx="10601960" cy="780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140710"/>
            <a:ext cx="10601960" cy="23094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1" r="78668"/>
          <a:stretch>
            <a:fillRect/>
          </a:stretch>
        </p:blipFill>
        <p:spPr>
          <a:xfrm>
            <a:off x="10776585" y="2637155"/>
            <a:ext cx="1292225" cy="25279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72" b="39371"/>
          <a:stretch>
            <a:fillRect/>
          </a:stretch>
        </p:blipFill>
        <p:spPr>
          <a:xfrm>
            <a:off x="191135" y="1340485"/>
            <a:ext cx="3844925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462374"/>
            <a:ext cx="352292" cy="3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054458"/>
            <a:ext cx="380856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20"/>
          <a:stretch>
            <a:fillRect/>
          </a:stretch>
        </p:blipFill>
        <p:spPr>
          <a:xfrm>
            <a:off x="3359785" y="4941570"/>
            <a:ext cx="6227445" cy="153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73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20"/>
          <a:stretch>
            <a:fillRect/>
          </a:stretch>
        </p:blipFill>
        <p:spPr>
          <a:xfrm>
            <a:off x="5375910" y="1052830"/>
            <a:ext cx="6227445" cy="15360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3350" y="3286058"/>
            <a:ext cx="914055" cy="41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5088" y="4097516"/>
            <a:ext cx="1133047" cy="50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6" r="37526" b="14676"/>
          <a:stretch>
            <a:fillRect/>
          </a:stretch>
        </p:blipFill>
        <p:spPr>
          <a:xfrm>
            <a:off x="7247890" y="3861435"/>
            <a:ext cx="1785620" cy="275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565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41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2715212"/>
            <a:ext cx="1056876" cy="4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591998"/>
            <a:ext cx="514156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1712" y="4392543"/>
            <a:ext cx="1685289" cy="5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53400" y="5240738"/>
            <a:ext cx="1075919" cy="48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8755" y="6047105"/>
            <a:ext cx="457581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1925" y="1421765"/>
            <a:ext cx="132207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906" y="2328522"/>
            <a:ext cx="1133047" cy="50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020" y="3155315"/>
            <a:ext cx="118808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630" y="4005580"/>
            <a:ext cx="3512185" cy="2150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23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89"/>
          <a:stretch>
            <a:fillRect/>
          </a:stretch>
        </p:blipFill>
        <p:spPr>
          <a:xfrm>
            <a:off x="3792220" y="3717290"/>
            <a:ext cx="4968240" cy="30340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811" y="2387376"/>
            <a:ext cx="847405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947" y="3188390"/>
            <a:ext cx="1133047" cy="50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89"/>
          <a:stretch>
            <a:fillRect/>
          </a:stretch>
        </p:blipFill>
        <p:spPr>
          <a:xfrm>
            <a:off x="4373880" y="4072255"/>
            <a:ext cx="4386580" cy="2679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6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5157470"/>
            <a:ext cx="2042795" cy="1357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4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30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956560"/>
            <a:ext cx="6301740" cy="144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690110"/>
            <a:ext cx="5270500" cy="19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2613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028950"/>
            <a:ext cx="10442575" cy="221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5454650"/>
            <a:ext cx="10442575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6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9810" y="1361440"/>
            <a:ext cx="118427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3130594"/>
            <a:ext cx="1085440" cy="4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1443134"/>
            <a:ext cx="1656725" cy="4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0906" y="1414551"/>
            <a:ext cx="1066397" cy="47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480" y="2294890"/>
            <a:ext cx="2430780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9219" y="3815504"/>
            <a:ext cx="1047354" cy="4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2303335"/>
            <a:ext cx="437984" cy="47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9622" y="3191638"/>
            <a:ext cx="590327" cy="42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602" y="3191638"/>
            <a:ext cx="514156" cy="43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2"/>
          <a:stretch>
            <a:fillRect/>
          </a:stretch>
        </p:blipFill>
        <p:spPr>
          <a:xfrm>
            <a:off x="360045" y="2407565"/>
            <a:ext cx="11339830" cy="4352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453391"/>
            <a:ext cx="380856" cy="39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99" b="76446"/>
          <a:stretch>
            <a:fillRect/>
          </a:stretch>
        </p:blipFill>
        <p:spPr>
          <a:xfrm>
            <a:off x="407670" y="1269365"/>
            <a:ext cx="4760595" cy="113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5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4005643"/>
            <a:ext cx="1018790" cy="4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9546" y="3986591"/>
            <a:ext cx="1180655" cy="4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8413" y="4824894"/>
            <a:ext cx="542720" cy="4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500360" cy="4849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7070" y="3019425"/>
            <a:ext cx="77787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094095"/>
            <a:ext cx="10500360" cy="79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0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252369"/>
            <a:ext cx="342770" cy="3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33"/>
          <a:stretch>
            <a:fillRect/>
          </a:stretch>
        </p:blipFill>
        <p:spPr>
          <a:xfrm>
            <a:off x="10704830" y="4509135"/>
            <a:ext cx="935990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