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3033712"/>
            <a:ext cx="63627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518138"/>
            <a:ext cx="1042035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7418" y="4906108"/>
            <a:ext cx="7515225" cy="45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90626" y="3597561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93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584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7499" y="2664689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95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436" y="1277083"/>
            <a:ext cx="1038225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9463" y="3596788"/>
            <a:ext cx="5762625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32371" y="3329707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989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8981" y="1184031"/>
            <a:ext cx="65151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95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126" y="692696"/>
            <a:ext cx="10382250" cy="3238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737" y="4045040"/>
            <a:ext cx="4574564" cy="25631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6165304"/>
            <a:ext cx="1447800" cy="361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5301" y="6227154"/>
            <a:ext cx="1428750" cy="381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869317" y="2018143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003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633" y="792040"/>
            <a:ext cx="1042035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2016" y="2793023"/>
            <a:ext cx="9667875" cy="3276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320" y="3455702"/>
            <a:ext cx="2228850" cy="281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84589" y="2793998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88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110" y="1358411"/>
            <a:ext cx="104203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9026" y="2710870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10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3632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47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1536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86335" y="5232398"/>
            <a:ext cx="10363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40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762125"/>
            <a:ext cx="97821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13098" y="3154216"/>
            <a:ext cx="9162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1606" y="3856179"/>
            <a:ext cx="54328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8444" y="4548907"/>
            <a:ext cx="13411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57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394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9215" y="2702523"/>
            <a:ext cx="1027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21535" y="4050143"/>
            <a:ext cx="6299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8080" y="4733634"/>
            <a:ext cx="6299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6771" y="5398652"/>
            <a:ext cx="6299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768960"/>
            <a:ext cx="10344150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0374" y="1965080"/>
            <a:ext cx="95535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3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690" y="1499088"/>
            <a:ext cx="9686925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415" y="3965331"/>
            <a:ext cx="8467725" cy="114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24806" y="2092032"/>
            <a:ext cx="8978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3533" y="2119741"/>
            <a:ext cx="9532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61826" y="3348180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08152" y="4595089"/>
            <a:ext cx="8146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81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8467725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1576983"/>
            <a:ext cx="1209675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15935" y="2359889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82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059" y="734158"/>
            <a:ext cx="1038225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9138" y="3136537"/>
            <a:ext cx="8678562" cy="3545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67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7059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6299" y="2507671"/>
            <a:ext cx="19692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87062" y="2526143"/>
            <a:ext cx="8793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0772" y="3763816"/>
            <a:ext cx="8793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2627" y="4391889"/>
            <a:ext cx="8793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48590" y="5638798"/>
            <a:ext cx="485097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3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394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60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333500"/>
            <a:ext cx="97821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8843" y="3495960"/>
            <a:ext cx="10245011" cy="2082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75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2100262"/>
            <a:ext cx="98488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2662" y="2055088"/>
            <a:ext cx="10217301" cy="3135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47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203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91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64" y="764704"/>
            <a:ext cx="9744075" cy="561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3499" y="817415"/>
            <a:ext cx="10032574" cy="1297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1208" y="2221342"/>
            <a:ext cx="10032574" cy="1648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1964" y="3976251"/>
            <a:ext cx="10825018" cy="2295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77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872" y="864758"/>
            <a:ext cx="106108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7114" y="5278580"/>
            <a:ext cx="7500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2990" y="5934361"/>
            <a:ext cx="7500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17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654" y="853220"/>
            <a:ext cx="104394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1935" y="2249053"/>
            <a:ext cx="11010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0917" y="2941780"/>
            <a:ext cx="11010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2335" y="5675744"/>
            <a:ext cx="11010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97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064" y="1097939"/>
            <a:ext cx="9734550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58" y="4447442"/>
            <a:ext cx="10401300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54626" y="5130798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20954" y="5786580"/>
            <a:ext cx="5930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8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241" y="1334965"/>
            <a:ext cx="104203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9753" y="2701634"/>
            <a:ext cx="6761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1970" y="4742870"/>
            <a:ext cx="9532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43644" y="5426362"/>
            <a:ext cx="6761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64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33512"/>
            <a:ext cx="104013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64225" y="4170216"/>
            <a:ext cx="11102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8334" y="4844471"/>
            <a:ext cx="6576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23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822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0589" y="2683161"/>
            <a:ext cx="1784501" cy="68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2807" y="2489197"/>
            <a:ext cx="4010466" cy="3569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54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394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18335" y="2775525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65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2024-12-04T07:31:10Z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