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53" r:id="rId5"/>
    <p:sldId id="352" r:id="rId6"/>
    <p:sldId id="351" r:id="rId7"/>
    <p:sldId id="349" r:id="rId8"/>
    <p:sldId id="348" r:id="rId9"/>
    <p:sldId id="347" r:id="rId10"/>
    <p:sldId id="344" r:id="rId11"/>
    <p:sldId id="343" r:id="rId12"/>
    <p:sldId id="342" r:id="rId13"/>
    <p:sldId id="341" r:id="rId14"/>
    <p:sldId id="340" r:id="rId15"/>
    <p:sldId id="339" r:id="rId16"/>
    <p:sldId id="336" r:id="rId17"/>
    <p:sldId id="335" r:id="rId18"/>
    <p:sldId id="334" r:id="rId19"/>
    <p:sldId id="333" r:id="rId20"/>
    <p:sldId id="331" r:id="rId21"/>
    <p:sldId id="330" r:id="rId22"/>
    <p:sldId id="328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1470" y="2938145"/>
            <a:ext cx="644842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4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2319842"/>
            <a:ext cx="380856" cy="40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237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39095" cy="5645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8650" y="2957195"/>
            <a:ext cx="833755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51795" cy="56832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44115" y="3712845"/>
            <a:ext cx="245427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2215" y="6104890"/>
            <a:ext cx="51435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39"/>
          <a:stretch>
            <a:fillRect/>
          </a:stretch>
        </p:blipFill>
        <p:spPr>
          <a:xfrm>
            <a:off x="360045" y="1989100"/>
            <a:ext cx="11339830" cy="25568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3935779"/>
            <a:ext cx="380856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66" r="29898"/>
          <a:stretch>
            <a:fillRect/>
          </a:stretch>
        </p:blipFill>
        <p:spPr>
          <a:xfrm>
            <a:off x="3575685" y="4476750"/>
            <a:ext cx="1980761" cy="238125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38" b="68178"/>
          <a:stretch>
            <a:fillRect/>
          </a:stretch>
        </p:blipFill>
        <p:spPr>
          <a:xfrm>
            <a:off x="407670" y="1196975"/>
            <a:ext cx="3881755" cy="88963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829"/>
          <a:stretch>
            <a:fillRect/>
          </a:stretch>
        </p:blipFill>
        <p:spPr>
          <a:xfrm>
            <a:off x="983615" y="4437380"/>
            <a:ext cx="1860314" cy="238125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676"/>
          <a:stretch>
            <a:fillRect/>
          </a:stretch>
        </p:blipFill>
        <p:spPr>
          <a:xfrm>
            <a:off x="6456045" y="4419600"/>
            <a:ext cx="1872025" cy="243840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92" r="30545"/>
          <a:stretch>
            <a:fillRect/>
          </a:stretch>
        </p:blipFill>
        <p:spPr>
          <a:xfrm>
            <a:off x="9048750" y="4437380"/>
            <a:ext cx="1944325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9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3264768"/>
            <a:ext cx="342770" cy="39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4158289"/>
            <a:ext cx="437984" cy="39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316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33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67808" y="4264318"/>
            <a:ext cx="1133047" cy="400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8690" y="5122088"/>
            <a:ext cx="2218488" cy="49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72"/>
          <a:stretch>
            <a:fillRect/>
          </a:stretch>
        </p:blipFill>
        <p:spPr>
          <a:xfrm>
            <a:off x="5088255" y="5013325"/>
            <a:ext cx="5713095" cy="1776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702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006340" y="4982845"/>
            <a:ext cx="59880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21270" y="4982845"/>
            <a:ext cx="61277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232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88135" y="3632835"/>
            <a:ext cx="325628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0881" y="4691806"/>
            <a:ext cx="1114005" cy="51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35" y="1151890"/>
            <a:ext cx="10607675" cy="5146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660" y="3750945"/>
            <a:ext cx="179895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2445" y="5589270"/>
            <a:ext cx="235966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9768840" y="5373370"/>
            <a:ext cx="2073275" cy="1257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90530" cy="42678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79" b="84460"/>
          <a:stretch>
            <a:fillRect/>
          </a:stretch>
        </p:blipFill>
        <p:spPr>
          <a:xfrm>
            <a:off x="1199515" y="5516880"/>
            <a:ext cx="2734945" cy="7810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860" y="5661025"/>
            <a:ext cx="300418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7" r="13854"/>
          <a:stretch>
            <a:fillRect/>
          </a:stretch>
        </p:blipFill>
        <p:spPr>
          <a:xfrm>
            <a:off x="4798695" y="4580890"/>
            <a:ext cx="2594610" cy="22047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2355" y="4653280"/>
            <a:ext cx="2520950" cy="2044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38"/>
          <a:stretch>
            <a:fillRect/>
          </a:stretch>
        </p:blipFill>
        <p:spPr>
          <a:xfrm>
            <a:off x="360045" y="2133245"/>
            <a:ext cx="11339830" cy="35576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5052439"/>
            <a:ext cx="380856" cy="39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99" b="72046"/>
          <a:stretch>
            <a:fillRect/>
          </a:stretch>
        </p:blipFill>
        <p:spPr>
          <a:xfrm>
            <a:off x="335280" y="1196975"/>
            <a:ext cx="4083685" cy="10274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86" r="5565" b="39402"/>
          <a:stretch>
            <a:fillRect/>
          </a:stretch>
        </p:blipFill>
        <p:spPr>
          <a:xfrm>
            <a:off x="4914900" y="4869180"/>
            <a:ext cx="2230120" cy="1859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930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0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6372" y="1452539"/>
            <a:ext cx="504634" cy="46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284" y="2366698"/>
            <a:ext cx="552241" cy="514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20957" y="2385743"/>
            <a:ext cx="1161612" cy="476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86395" y="2298700"/>
            <a:ext cx="359219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327" y="3376082"/>
            <a:ext cx="514156" cy="36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005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64615" y="2300605"/>
            <a:ext cx="120459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77665" y="2242820"/>
            <a:ext cx="133350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64615" y="3235960"/>
            <a:ext cx="120459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49725" y="3180715"/>
            <a:ext cx="136144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56"/>
          <a:stretch>
            <a:fillRect/>
          </a:stretch>
        </p:blipFill>
        <p:spPr>
          <a:xfrm>
            <a:off x="288290" y="2074545"/>
            <a:ext cx="11067415" cy="18230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78720" y="3259455"/>
            <a:ext cx="57467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3874770"/>
            <a:ext cx="7716520" cy="294132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38" b="60348"/>
          <a:stretch>
            <a:fillRect/>
          </a:stretch>
        </p:blipFill>
        <p:spPr>
          <a:xfrm>
            <a:off x="407670" y="1196975"/>
            <a:ext cx="3625850" cy="877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1268730"/>
            <a:ext cx="10147300" cy="38176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8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6700" y="5171851"/>
            <a:ext cx="1618639" cy="51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3627" y="6106367"/>
            <a:ext cx="2761209" cy="47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7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500439"/>
            <a:ext cx="437984" cy="39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4" r="72063"/>
          <a:stretch>
            <a:fillRect/>
          </a:stretch>
        </p:blipFill>
        <p:spPr>
          <a:xfrm>
            <a:off x="839470" y="4144010"/>
            <a:ext cx="2418211" cy="2526923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t="5357" r="27192"/>
          <a:stretch>
            <a:fillRect/>
          </a:stretch>
        </p:blipFill>
        <p:spPr>
          <a:xfrm>
            <a:off x="3575685" y="4194810"/>
            <a:ext cx="2473818" cy="2547567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993"/>
          <a:stretch>
            <a:fillRect/>
          </a:stretch>
        </p:blipFill>
        <p:spPr>
          <a:xfrm>
            <a:off x="6671945" y="4509135"/>
            <a:ext cx="1992040" cy="223329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91" t="41923" r="23484"/>
          <a:stretch>
            <a:fillRect/>
          </a:stretch>
        </p:blipFill>
        <p:spPr>
          <a:xfrm>
            <a:off x="8760460" y="5445125"/>
            <a:ext cx="3240360" cy="1297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913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2024-12-10T08:30:09Z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