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8" r:id="rId5"/>
    <p:sldId id="336" r:id="rId6"/>
    <p:sldId id="335" r:id="rId7"/>
    <p:sldId id="334" r:id="rId8"/>
    <p:sldId id="330" r:id="rId9"/>
    <p:sldId id="329" r:id="rId10"/>
    <p:sldId id="328" r:id="rId11"/>
    <p:sldId id="327" r:id="rId12"/>
    <p:sldId id="326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95420" y="3081020"/>
            <a:ext cx="4200525" cy="695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50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43526" y="2865844"/>
            <a:ext cx="1009270" cy="448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40151" y="4106773"/>
            <a:ext cx="685541" cy="448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416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82" b="83180"/>
          <a:stretch>
            <a:fillRect/>
          </a:stretch>
        </p:blipFill>
        <p:spPr>
          <a:xfrm>
            <a:off x="983615" y="3573145"/>
            <a:ext cx="3528740" cy="86451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96" r="17667"/>
          <a:stretch>
            <a:fillRect/>
          </a:stretch>
        </p:blipFill>
        <p:spPr>
          <a:xfrm>
            <a:off x="5088255" y="3455035"/>
            <a:ext cx="3050540" cy="34029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67715" y="3573145"/>
            <a:ext cx="3744595" cy="878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0010" y="3717290"/>
            <a:ext cx="2846070" cy="3075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70"/>
          <a:stretch>
            <a:fillRect/>
          </a:stretch>
        </p:blipFill>
        <p:spPr>
          <a:xfrm>
            <a:off x="360045" y="1152525"/>
            <a:ext cx="11264900" cy="5705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5973" y="1350999"/>
            <a:ext cx="387797" cy="444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858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2881220"/>
            <a:ext cx="485591" cy="447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680" y="3500755"/>
            <a:ext cx="10200640" cy="3279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03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2806921"/>
            <a:ext cx="418942" cy="457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5910" y="4869180"/>
            <a:ext cx="1501140" cy="1826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85593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345295" cy="18751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72475" y="2347595"/>
            <a:ext cx="86042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3183890"/>
            <a:ext cx="9345295" cy="285623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180" b="28350"/>
          <a:stretch>
            <a:fillRect/>
          </a:stretch>
        </p:blipFill>
        <p:spPr>
          <a:xfrm>
            <a:off x="911860" y="6134735"/>
            <a:ext cx="6176010" cy="72326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12" r="56400"/>
          <a:stretch>
            <a:fillRect/>
          </a:stretch>
        </p:blipFill>
        <p:spPr>
          <a:xfrm>
            <a:off x="8570595" y="3429000"/>
            <a:ext cx="2472055" cy="2456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941050" cy="570293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114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413" y="4177513"/>
            <a:ext cx="1323476" cy="476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6020" y="5416083"/>
            <a:ext cx="628413" cy="438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9013942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364355" y="4083685"/>
            <a:ext cx="1618615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34735" y="5104765"/>
            <a:ext cx="3239135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55345" y="6134735"/>
            <a:ext cx="3076575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2024-12-10T03:42:44Z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