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8"/>
  </p:handoutMasterIdLst>
  <p:sldIdLst>
    <p:sldId id="302" r:id="rId3"/>
    <p:sldId id="324" r:id="rId4"/>
    <p:sldId id="356" r:id="rId5"/>
    <p:sldId id="355" r:id="rId6"/>
    <p:sldId id="353" r:id="rId7"/>
    <p:sldId id="352" r:id="rId8"/>
    <p:sldId id="351" r:id="rId9"/>
    <p:sldId id="348" r:id="rId10"/>
    <p:sldId id="347" r:id="rId11"/>
    <p:sldId id="346" r:id="rId12"/>
    <p:sldId id="345" r:id="rId13"/>
    <p:sldId id="344" r:id="rId14"/>
    <p:sldId id="342" r:id="rId15"/>
    <p:sldId id="339" r:id="rId16"/>
    <p:sldId id="338" r:id="rId17"/>
    <p:sldId id="337" r:id="rId18"/>
    <p:sldId id="336" r:id="rId19"/>
    <p:sldId id="334" r:id="rId20"/>
    <p:sldId id="332" r:id="rId21"/>
    <p:sldId id="330" r:id="rId22"/>
    <p:sldId id="329" r:id="rId23"/>
    <p:sldId id="328" r:id="rId25"/>
    <p:sldId id="327" r:id="rId26"/>
    <p:sldId id="326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2997200"/>
            <a:ext cx="9304655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3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3386461"/>
            <a:ext cx="466549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2535" y="5099050"/>
            <a:ext cx="133223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2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4263524"/>
            <a:ext cx="2361309" cy="5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85894" y="5197296"/>
            <a:ext cx="552240" cy="5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6188238"/>
            <a:ext cx="495113" cy="3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747760" cy="1190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775"/>
            <a:ext cx="11340000" cy="370514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5520055" y="1071245"/>
            <a:ext cx="3270885" cy="178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9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452732"/>
            <a:ext cx="352292" cy="3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382303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8112125" y="2132965"/>
            <a:ext cx="3704590" cy="201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6525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0338" y="3049998"/>
            <a:ext cx="324183" cy="33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3540161"/>
            <a:ext cx="352292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9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1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62216" y="1585884"/>
            <a:ext cx="428463" cy="35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3652" y="4461912"/>
            <a:ext cx="1133047" cy="5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5" b="2554"/>
          <a:stretch>
            <a:fillRect/>
          </a:stretch>
        </p:blipFill>
        <p:spPr>
          <a:xfrm>
            <a:off x="4295775" y="5117465"/>
            <a:ext cx="3744595" cy="169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4771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68312" y="4257236"/>
            <a:ext cx="1066397" cy="51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 b="8944"/>
          <a:stretch>
            <a:fillRect/>
          </a:stretch>
        </p:blipFill>
        <p:spPr>
          <a:xfrm>
            <a:off x="1127760" y="5995670"/>
            <a:ext cx="10513105" cy="8181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141085" y="5995035"/>
            <a:ext cx="230886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6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76"/>
          <a:stretch>
            <a:fillRect/>
          </a:stretch>
        </p:blipFill>
        <p:spPr>
          <a:xfrm>
            <a:off x="3935730" y="4077335"/>
            <a:ext cx="4335145" cy="2639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33954" y="2766809"/>
            <a:ext cx="1085440" cy="4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5239" y="4576277"/>
            <a:ext cx="466549" cy="37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3436437"/>
            <a:ext cx="1123526" cy="46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76"/>
          <a:stretch>
            <a:fillRect/>
          </a:stretch>
        </p:blipFill>
        <p:spPr>
          <a:xfrm>
            <a:off x="3935730" y="4077335"/>
            <a:ext cx="4335145" cy="263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" y="1152525"/>
            <a:ext cx="10894060" cy="560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73390" y="3075305"/>
            <a:ext cx="16687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8230" y="4867910"/>
            <a:ext cx="269049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770" y="6021070"/>
            <a:ext cx="22282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0" r="36176"/>
          <a:stretch>
            <a:fillRect/>
          </a:stretch>
        </p:blipFill>
        <p:spPr>
          <a:xfrm>
            <a:off x="10057130" y="2637155"/>
            <a:ext cx="212407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417766"/>
            <a:ext cx="1599596" cy="5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86"/>
          <a:stretch>
            <a:fillRect/>
          </a:stretch>
        </p:blipFill>
        <p:spPr>
          <a:xfrm>
            <a:off x="407670" y="2277390"/>
            <a:ext cx="11339830" cy="2750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5160010" y="4869180"/>
            <a:ext cx="1814195" cy="191706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90" b="68567"/>
          <a:stretch>
            <a:fillRect/>
          </a:stretch>
        </p:blipFill>
        <p:spPr>
          <a:xfrm>
            <a:off x="479425" y="1268730"/>
            <a:ext cx="3848100" cy="97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79855"/>
            <a:ext cx="11340000" cy="5024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475" y="2395543"/>
            <a:ext cx="323727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4324" y="5332008"/>
            <a:ext cx="571284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5188585" y="4869180"/>
            <a:ext cx="1814195" cy="191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80" y="1270000"/>
            <a:ext cx="12001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4937" y="1443136"/>
            <a:ext cx="485591" cy="4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2310153"/>
            <a:ext cx="495113" cy="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680" y="3078480"/>
            <a:ext cx="12103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85894" y="3167643"/>
            <a:ext cx="561762" cy="514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4110882"/>
            <a:ext cx="476070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29118" y="4044188"/>
            <a:ext cx="1056876" cy="4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64332" y="4901678"/>
            <a:ext cx="1056876" cy="4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51"/>
          <a:stretch>
            <a:fillRect/>
          </a:stretch>
        </p:blipFill>
        <p:spPr>
          <a:xfrm>
            <a:off x="384810" y="2230120"/>
            <a:ext cx="11339830" cy="2703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1238" y="4293988"/>
            <a:ext cx="342770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1"/>
          <a:stretch>
            <a:fillRect/>
          </a:stretch>
        </p:blipFill>
        <p:spPr>
          <a:xfrm>
            <a:off x="3359785" y="5085080"/>
            <a:ext cx="5400675" cy="15792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58" b="67575"/>
          <a:stretch>
            <a:fillRect/>
          </a:stretch>
        </p:blipFill>
        <p:spPr>
          <a:xfrm>
            <a:off x="360045" y="1341120"/>
            <a:ext cx="4051300" cy="88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4076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6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3198245"/>
            <a:ext cx="1075919" cy="52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100" y="4066150"/>
            <a:ext cx="1075919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5717" y="4934055"/>
            <a:ext cx="571284" cy="51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0" y="1196975"/>
            <a:ext cx="10043160" cy="244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4170" y="2963545"/>
            <a:ext cx="8870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5" r="19282"/>
          <a:stretch>
            <a:fillRect/>
          </a:stretch>
        </p:blipFill>
        <p:spPr>
          <a:xfrm>
            <a:off x="3418840" y="3691890"/>
            <a:ext cx="2513069" cy="31661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46"/>
          <a:stretch>
            <a:fillRect/>
          </a:stretch>
        </p:blipFill>
        <p:spPr>
          <a:xfrm>
            <a:off x="538480" y="3644900"/>
            <a:ext cx="2389970" cy="31661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38"/>
          <a:stretch>
            <a:fillRect/>
          </a:stretch>
        </p:blipFill>
        <p:spPr>
          <a:xfrm>
            <a:off x="6370955" y="3686810"/>
            <a:ext cx="2352085" cy="31242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6" r="19538"/>
          <a:stretch>
            <a:fillRect/>
          </a:stretch>
        </p:blipFill>
        <p:spPr>
          <a:xfrm>
            <a:off x="9107170" y="3644900"/>
            <a:ext cx="244788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528916"/>
            <a:ext cx="342770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1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05255" y="3329305"/>
            <a:ext cx="11925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740" y="5089525"/>
            <a:ext cx="252349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2024-12-10T08:56:02Z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