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3100387"/>
            <a:ext cx="93821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4371" y="3043381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3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94" y="1794363"/>
            <a:ext cx="103441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350" y="2389676"/>
            <a:ext cx="7191375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9789" y="1787236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88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322" y="4286144"/>
            <a:ext cx="8642348" cy="23992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485" y="692837"/>
            <a:ext cx="9360146" cy="34820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39643" y="1149926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5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90662"/>
            <a:ext cx="103822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552" y="2618508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24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043112"/>
            <a:ext cx="103632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8261" y="2055090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5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241" y="657527"/>
            <a:ext cx="1036320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800652"/>
            <a:ext cx="5514541" cy="16836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484295"/>
            <a:ext cx="830580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5279" y="2350653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59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5" y="731204"/>
            <a:ext cx="103822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658" y="1245210"/>
            <a:ext cx="97821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2226" y="2332181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3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231" y="1242646"/>
            <a:ext cx="10363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6843" y="5426362"/>
            <a:ext cx="9717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443037"/>
            <a:ext cx="97631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2735" y="2045853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6517" y="2590798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2807" y="3172689"/>
            <a:ext cx="9717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7280" y="4890651"/>
            <a:ext cx="28928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93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44" y="1346688"/>
            <a:ext cx="10382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5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9631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807121"/>
            <a:ext cx="3545731" cy="2568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987" y="4437112"/>
            <a:ext cx="10363200" cy="2286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01323" y="1289359"/>
            <a:ext cx="1101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5715" y="5583380"/>
            <a:ext cx="34562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6516" y="6183742"/>
            <a:ext cx="33823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58" y="1335331"/>
            <a:ext cx="97821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9024" y="1334654"/>
            <a:ext cx="29298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8298" y="1907308"/>
            <a:ext cx="980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7716" y="1907308"/>
            <a:ext cx="9717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9643" y="3606799"/>
            <a:ext cx="9717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68588" y="4170217"/>
            <a:ext cx="9717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2661" y="5297054"/>
            <a:ext cx="4914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8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379" y="1370868"/>
            <a:ext cx="10344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1389" y="3061854"/>
            <a:ext cx="3271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6152" y="3662218"/>
            <a:ext cx="48602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230190"/>
            <a:ext cx="9782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4951" y="4983461"/>
            <a:ext cx="49341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970" y="5537199"/>
            <a:ext cx="29759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8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5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858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117" y="1436254"/>
            <a:ext cx="5617592" cy="298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571" y="4539670"/>
            <a:ext cx="5506756" cy="1408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7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63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2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847725"/>
            <a:ext cx="9839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716" y="2618507"/>
            <a:ext cx="6762901" cy="339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8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624012"/>
            <a:ext cx="9858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716" y="1500907"/>
            <a:ext cx="10374320" cy="420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3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6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060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8151" y="909779"/>
            <a:ext cx="5007993" cy="139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625" y="2489198"/>
            <a:ext cx="4712430" cy="86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697" y="3431307"/>
            <a:ext cx="8573229" cy="260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015" y="752619"/>
            <a:ext cx="4599276" cy="275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5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6320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1751" y="1971963"/>
            <a:ext cx="25973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6406" y="3144980"/>
            <a:ext cx="1609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4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204912"/>
            <a:ext cx="98488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3498" y="1196107"/>
            <a:ext cx="9108938" cy="2341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551" y="3597561"/>
            <a:ext cx="10226539" cy="2341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2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584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93096"/>
            <a:ext cx="32575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8698" y="75276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4480" y="1343889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8151" y="2600034"/>
            <a:ext cx="34101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6346" y="4280621"/>
            <a:ext cx="3249035" cy="2511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06915" y="3699161"/>
            <a:ext cx="483250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5244" y="4271817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62112"/>
            <a:ext cx="104394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498" y="2285999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5752" y="4068618"/>
            <a:ext cx="1359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0370" y="4632036"/>
            <a:ext cx="7869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5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203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6660" y="2600035"/>
            <a:ext cx="9901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0624" y="4835235"/>
            <a:ext cx="7038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7533" y="5435599"/>
            <a:ext cx="11564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2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7425" y="3108035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1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943100"/>
            <a:ext cx="103251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552" y="2470726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7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95425"/>
            <a:ext cx="10420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498" y="2618508"/>
            <a:ext cx="509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2024-12-04T07:56:25Z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