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2" r:id="rId5"/>
    <p:sldId id="341" r:id="rId6"/>
    <p:sldId id="360" r:id="rId7"/>
    <p:sldId id="361" r:id="rId8"/>
    <p:sldId id="362" r:id="rId9"/>
    <p:sldId id="363" r:id="rId10"/>
    <p:sldId id="364" r:id="rId11"/>
    <p:sldId id="340" r:id="rId12"/>
    <p:sldId id="338" r:id="rId13"/>
    <p:sldId id="337" r:id="rId14"/>
    <p:sldId id="336" r:id="rId15"/>
    <p:sldId id="335" r:id="rId16"/>
    <p:sldId id="333" r:id="rId17"/>
    <p:sldId id="331" r:id="rId18"/>
    <p:sldId id="330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3014345"/>
            <a:ext cx="64579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91" r="3063"/>
          <a:stretch>
            <a:fillRect/>
          </a:stretch>
        </p:blipFill>
        <p:spPr>
          <a:xfrm>
            <a:off x="360045" y="1413155"/>
            <a:ext cx="10992530" cy="827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600798"/>
            <a:ext cx="342770" cy="39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4098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53395" cy="5669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3815" y="3260725"/>
            <a:ext cx="44831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618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56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36079" b="12510"/>
          <a:stretch>
            <a:fillRect/>
          </a:stretch>
        </p:blipFill>
        <p:spPr>
          <a:xfrm>
            <a:off x="5015865" y="4149090"/>
            <a:ext cx="2332990" cy="25901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" t="4647" r="73547" b="79899"/>
          <a:stretch>
            <a:fillRect/>
          </a:stretch>
        </p:blipFill>
        <p:spPr>
          <a:xfrm>
            <a:off x="911860" y="4293235"/>
            <a:ext cx="3024505" cy="720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815" y="4293235"/>
            <a:ext cx="334010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8420" y="4314190"/>
            <a:ext cx="2040890" cy="2419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80"/>
          <a:stretch>
            <a:fillRect/>
          </a:stretch>
        </p:blipFill>
        <p:spPr>
          <a:xfrm>
            <a:off x="335280" y="1989455"/>
            <a:ext cx="9620849" cy="4077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9190" y="2934970"/>
            <a:ext cx="62230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68" b="84388"/>
          <a:stretch>
            <a:fillRect/>
          </a:stretch>
        </p:blipFill>
        <p:spPr>
          <a:xfrm>
            <a:off x="335280" y="1196975"/>
            <a:ext cx="3488055" cy="7270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65"/>
          <a:stretch>
            <a:fillRect/>
          </a:stretch>
        </p:blipFill>
        <p:spPr>
          <a:xfrm>
            <a:off x="839470" y="6165215"/>
            <a:ext cx="9620250" cy="64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7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4584065" y="5085080"/>
            <a:ext cx="3027680" cy="16535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1838" y="2577920"/>
            <a:ext cx="304685" cy="3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7959" y="3531386"/>
            <a:ext cx="2218488" cy="49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/>
          <a:stretch>
            <a:fillRect/>
          </a:stretch>
        </p:blipFill>
        <p:spPr>
          <a:xfrm>
            <a:off x="4584065" y="4717415"/>
            <a:ext cx="3700780" cy="2021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77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4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5440316"/>
            <a:ext cx="847405" cy="40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6385" y="4993640"/>
            <a:ext cx="1584960" cy="1729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62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54156" y="2015678"/>
            <a:ext cx="1618639" cy="2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7" y="2015678"/>
            <a:ext cx="590327" cy="2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891" y="2940892"/>
            <a:ext cx="2208967" cy="2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43324" y="3417806"/>
            <a:ext cx="571284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9949" y="3885183"/>
            <a:ext cx="590327" cy="2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25239" y="3885183"/>
            <a:ext cx="1618639" cy="2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2695" y="4810397"/>
            <a:ext cx="580806" cy="2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29319" y="4819935"/>
            <a:ext cx="590327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25793" y="5277773"/>
            <a:ext cx="1637682" cy="2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457" b="69017"/>
          <a:stretch>
            <a:fillRect/>
          </a:stretch>
        </p:blipFill>
        <p:spPr>
          <a:xfrm>
            <a:off x="407670" y="3068955"/>
            <a:ext cx="288335" cy="1296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3186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9769" y="3140949"/>
            <a:ext cx="305145" cy="3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1"/>
          <a:stretch>
            <a:fillRect/>
          </a:stretch>
        </p:blipFill>
        <p:spPr>
          <a:xfrm>
            <a:off x="360045" y="1269010"/>
            <a:ext cx="11098530" cy="5608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8188" y="3285033"/>
            <a:ext cx="1108933" cy="46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0553" y="6251685"/>
            <a:ext cx="866645" cy="41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183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1472343"/>
            <a:ext cx="561763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9798" y="1472343"/>
            <a:ext cx="1114005" cy="26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9496" y="1958387"/>
            <a:ext cx="561763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7052" y="2425371"/>
            <a:ext cx="542720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9219" y="2406311"/>
            <a:ext cx="1133047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92090" y="2882825"/>
            <a:ext cx="1114005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01511" y="3368870"/>
            <a:ext cx="542720" cy="2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67657" y="3340279"/>
            <a:ext cx="2208967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4559" y="3807263"/>
            <a:ext cx="1085440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77178" y="4283777"/>
            <a:ext cx="552241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919244" y="4293307"/>
            <a:ext cx="295163" cy="2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34256" y="4750761"/>
            <a:ext cx="580806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53299" y="5208215"/>
            <a:ext cx="276120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12875"/>
            <a:ext cx="3609975" cy="819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348865"/>
            <a:ext cx="10848340" cy="38220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052050" y="4581525"/>
            <a:ext cx="61404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1120"/>
            <a:ext cx="10350500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0485"/>
            <a:ext cx="11195686" cy="16373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140710"/>
            <a:ext cx="8906828" cy="694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412875"/>
            <a:ext cx="10347008" cy="46462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624695" y="1341120"/>
            <a:ext cx="83756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12875"/>
            <a:ext cx="10946679" cy="46805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408795" y="3251835"/>
            <a:ext cx="133477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008120" y="5157470"/>
            <a:ext cx="164211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1120"/>
            <a:ext cx="11216640" cy="294436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 b="54070"/>
          <a:stretch>
            <a:fillRect/>
          </a:stretch>
        </p:blipFill>
        <p:spPr>
          <a:xfrm>
            <a:off x="839470" y="4437380"/>
            <a:ext cx="10801395" cy="863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5229225"/>
            <a:ext cx="2644140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2024-12-11T09:10:06Z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