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6" r:id="rId5"/>
    <p:sldId id="345" r:id="rId6"/>
    <p:sldId id="371" r:id="rId7"/>
    <p:sldId id="370" r:id="rId8"/>
    <p:sldId id="369" r:id="rId9"/>
    <p:sldId id="373" r:id="rId10"/>
    <p:sldId id="372" r:id="rId11"/>
    <p:sldId id="343" r:id="rId12"/>
    <p:sldId id="340" r:id="rId13"/>
    <p:sldId id="339" r:id="rId14"/>
    <p:sldId id="338" r:id="rId15"/>
    <p:sldId id="335" r:id="rId16"/>
    <p:sldId id="334" r:id="rId17"/>
    <p:sldId id="333" r:id="rId18"/>
    <p:sldId id="331" r:id="rId19"/>
    <p:sldId id="330" r:id="rId20"/>
    <p:sldId id="329" r:id="rId21"/>
    <p:sldId id="327" r:id="rId22"/>
    <p:sldId id="326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2990850"/>
            <a:ext cx="64770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6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399327"/>
            <a:ext cx="371335" cy="41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430"/>
            <a:ext cx="11340000" cy="177959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5"/>
          <a:stretch>
            <a:fillRect/>
          </a:stretch>
        </p:blipFill>
        <p:spPr>
          <a:xfrm>
            <a:off x="3072130" y="5081905"/>
            <a:ext cx="5760720" cy="164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4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5000" y="2341880"/>
            <a:ext cx="114554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91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4247997"/>
            <a:ext cx="2913551" cy="42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9470" y="4155440"/>
            <a:ext cx="4225290" cy="225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23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7277"/>
          <a:stretch>
            <a:fillRect/>
          </a:stretch>
        </p:blipFill>
        <p:spPr>
          <a:xfrm>
            <a:off x="983615" y="3140710"/>
            <a:ext cx="1060450" cy="32823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717290"/>
            <a:ext cx="9309100" cy="20046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78287" y="3305758"/>
            <a:ext cx="2923073" cy="43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8" r="44339"/>
          <a:stretch>
            <a:fillRect/>
          </a:stretch>
        </p:blipFill>
        <p:spPr>
          <a:xfrm>
            <a:off x="4872355" y="3860800"/>
            <a:ext cx="2654935" cy="2885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32166"/>
          <a:stretch>
            <a:fillRect/>
          </a:stretch>
        </p:blipFill>
        <p:spPr>
          <a:xfrm>
            <a:off x="4926330" y="3933190"/>
            <a:ext cx="260096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1637" y="2376820"/>
            <a:ext cx="1123526" cy="4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4234671"/>
            <a:ext cx="1104483" cy="3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8" r="44339"/>
          <a:stretch>
            <a:fillRect/>
          </a:stretch>
        </p:blipFill>
        <p:spPr>
          <a:xfrm>
            <a:off x="9048750" y="4004945"/>
            <a:ext cx="2458720" cy="267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12500" cy="5446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0475" y="4152265"/>
            <a:ext cx="68135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5" r="74689"/>
          <a:stretch>
            <a:fillRect/>
          </a:stretch>
        </p:blipFill>
        <p:spPr>
          <a:xfrm>
            <a:off x="10416540" y="4940935"/>
            <a:ext cx="1553845" cy="171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6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r="20842"/>
          <a:stretch>
            <a:fillRect/>
          </a:stretch>
        </p:blipFill>
        <p:spPr>
          <a:xfrm>
            <a:off x="4368165" y="4077335"/>
            <a:ext cx="3441700" cy="261683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548165"/>
            <a:ext cx="390377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r="20842"/>
          <a:stretch>
            <a:fillRect/>
          </a:stretch>
        </p:blipFill>
        <p:spPr>
          <a:xfrm>
            <a:off x="7031990" y="4077335"/>
            <a:ext cx="3441700" cy="26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8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3" b="71247"/>
          <a:stretch>
            <a:fillRect/>
          </a:stretch>
        </p:blipFill>
        <p:spPr>
          <a:xfrm>
            <a:off x="1199515" y="4869180"/>
            <a:ext cx="3168060" cy="936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5013325"/>
            <a:ext cx="312229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4" t="7995" r="26554"/>
          <a:stretch>
            <a:fillRect/>
          </a:stretch>
        </p:blipFill>
        <p:spPr>
          <a:xfrm>
            <a:off x="4439920" y="4293235"/>
            <a:ext cx="3658235" cy="2378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685" y="4293235"/>
            <a:ext cx="361505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6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30327" y="2006226"/>
            <a:ext cx="542720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9924" y="2473654"/>
            <a:ext cx="1018790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2090" y="2941082"/>
            <a:ext cx="571284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7355" y="2941082"/>
            <a:ext cx="1123526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0050" y="3408510"/>
            <a:ext cx="533198" cy="22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25390" y="3418050"/>
            <a:ext cx="542720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53551" y="3408510"/>
            <a:ext cx="818841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34710" y="4801255"/>
            <a:ext cx="580806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457" b="88399"/>
          <a:stretch>
            <a:fillRect/>
          </a:stretch>
        </p:blipFill>
        <p:spPr>
          <a:xfrm>
            <a:off x="479425" y="3357245"/>
            <a:ext cx="288335" cy="43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25743" y="4259303"/>
            <a:ext cx="2294659" cy="52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4295775" y="5013325"/>
            <a:ext cx="3569335" cy="172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3249323"/>
            <a:ext cx="2237531" cy="46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3935730" y="4293235"/>
            <a:ext cx="4365625" cy="211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730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1481988"/>
            <a:ext cx="1094962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2896" y="1968520"/>
            <a:ext cx="304685" cy="2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327" y="2416894"/>
            <a:ext cx="580806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8010" y="2416894"/>
            <a:ext cx="856926" cy="2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7607" y="2874807"/>
            <a:ext cx="1123526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4785" y="3351800"/>
            <a:ext cx="523677" cy="2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0151" y="3847872"/>
            <a:ext cx="295162" cy="1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00352" y="3847872"/>
            <a:ext cx="875969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6423" y="4277166"/>
            <a:ext cx="580806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1209" y="4277166"/>
            <a:ext cx="552241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39093" y="4754159"/>
            <a:ext cx="1066397" cy="22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3321685" cy="753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22475"/>
            <a:ext cx="9664065" cy="48361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76360" y="4653280"/>
            <a:ext cx="7575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0485"/>
            <a:ext cx="11194415" cy="2576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924810"/>
            <a:ext cx="3566160" cy="2190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5229225"/>
            <a:ext cx="9153144" cy="161220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16540" y="3284855"/>
            <a:ext cx="7575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412875"/>
            <a:ext cx="11343640" cy="34169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344785" y="4220845"/>
            <a:ext cx="84709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412875"/>
            <a:ext cx="8615743" cy="35364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268730"/>
            <a:ext cx="9816465" cy="55010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65045" y="2781300"/>
            <a:ext cx="138239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3288030" y="3667125"/>
            <a:ext cx="406908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3570" y="4365625"/>
            <a:ext cx="93091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8615" y="5175250"/>
            <a:ext cx="142049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255" y="1268730"/>
            <a:ext cx="11260455" cy="18719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212820"/>
            <a:ext cx="11340000" cy="17964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5"/>
          <a:stretch>
            <a:fillRect/>
          </a:stretch>
        </p:blipFill>
        <p:spPr>
          <a:xfrm>
            <a:off x="3072130" y="5081905"/>
            <a:ext cx="5760720" cy="16497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