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3119437"/>
            <a:ext cx="101155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437" y="1338262"/>
            <a:ext cx="10458450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8085" y="4365381"/>
            <a:ext cx="8905875" cy="102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734" y="2507672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628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815" y="1395412"/>
            <a:ext cx="103632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18334" y="1380835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891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790700"/>
            <a:ext cx="1047750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90625" y="1833417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346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1452562"/>
            <a:ext cx="985837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25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706" y="1372698"/>
            <a:ext cx="103822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9789" y="3108035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09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556" y="1263161"/>
            <a:ext cx="104965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0553" y="3708399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254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991" y="1274152"/>
            <a:ext cx="10382250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2441" y="1887048"/>
            <a:ext cx="9801225" cy="1571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3214" y="3648441"/>
            <a:ext cx="7172325" cy="2181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94506" y="3486881"/>
            <a:ext cx="1390650" cy="3295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41243" y="3006435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505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1724" y="672977"/>
            <a:ext cx="8753475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4729" y="2395537"/>
            <a:ext cx="9763125" cy="4124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18335" y="5527962"/>
            <a:ext cx="9439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22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487" y="1471612"/>
            <a:ext cx="97250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01607" y="1491671"/>
            <a:ext cx="270813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79133" y="2055089"/>
            <a:ext cx="728013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6444" y="2646217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008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021" y="1374164"/>
            <a:ext cx="104584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60371" y="2479961"/>
            <a:ext cx="13411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224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2035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85607" y="3080324"/>
            <a:ext cx="8239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922" y="737454"/>
            <a:ext cx="9839325" cy="448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0253" y="5333267"/>
            <a:ext cx="9153525" cy="100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38116" y="1297708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02989" y="1925781"/>
            <a:ext cx="187686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67789" y="4216844"/>
            <a:ext cx="12395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34771" y="5306291"/>
            <a:ext cx="12395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955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7219950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9483" y="1263206"/>
            <a:ext cx="5433419" cy="24275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3124" y="3808294"/>
            <a:ext cx="9763125" cy="2800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852152" y="4382654"/>
            <a:ext cx="8978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39789" y="5527963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206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120" y="888389"/>
            <a:ext cx="97821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82552" y="2055090"/>
            <a:ext cx="907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47352" y="3782290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40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8862" y="719504"/>
            <a:ext cx="10439400" cy="575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48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2" y="2200275"/>
            <a:ext cx="9782175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8844" y="2239816"/>
            <a:ext cx="10235774" cy="95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826" y="3265053"/>
            <a:ext cx="10235774" cy="1584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80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439400" cy="2162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924944"/>
            <a:ext cx="9763125" cy="3790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43788" y="4678216"/>
            <a:ext cx="9930975" cy="20181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65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8060" y="704850"/>
            <a:ext cx="9763125" cy="567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0442" y="725053"/>
            <a:ext cx="10087993" cy="2553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8078" y="3412834"/>
            <a:ext cx="10087993" cy="29972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726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059" y="777020"/>
            <a:ext cx="10382250" cy="574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839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376" y="642572"/>
            <a:ext cx="8305800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4973" y="3481387"/>
            <a:ext cx="4229100" cy="809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8752" y="4311894"/>
            <a:ext cx="9382125" cy="2419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61897" y="632688"/>
            <a:ext cx="8859557" cy="983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3279" y="1777997"/>
            <a:ext cx="8859557" cy="24799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35789" y="4271816"/>
            <a:ext cx="9469156" cy="24245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598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0500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690687"/>
            <a:ext cx="104584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37244" y="2267525"/>
            <a:ext cx="13411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10626" y="2840179"/>
            <a:ext cx="13411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98917" y="4641270"/>
            <a:ext cx="13411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28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40130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2152" y="3015670"/>
            <a:ext cx="64842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43134" y="3034142"/>
            <a:ext cx="17660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216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357312"/>
            <a:ext cx="1040130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98916" y="2572325"/>
            <a:ext cx="136886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0479" y="4955307"/>
            <a:ext cx="5930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167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3632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23281" y="3024906"/>
            <a:ext cx="58377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762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4013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96371" y="2535379"/>
            <a:ext cx="93475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45608" y="3089560"/>
            <a:ext cx="20154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47279" y="4779816"/>
            <a:ext cx="8423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765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38225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70189" y="3052617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366" y="3536370"/>
            <a:ext cx="8082395" cy="3009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83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013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33608" y="2415308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563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2024-12-04T07:30:26Z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