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3068955"/>
            <a:ext cx="9745345" cy="681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47985" cy="3916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43"/>
          <a:stretch>
            <a:fillRect/>
          </a:stretch>
        </p:blipFill>
        <p:spPr>
          <a:xfrm>
            <a:off x="4655820" y="4869180"/>
            <a:ext cx="2148840" cy="19456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1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89160" y="1626235"/>
            <a:ext cx="57023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3425" y="3582035"/>
            <a:ext cx="2457450" cy="129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43"/>
          <a:stretch>
            <a:fillRect/>
          </a:stretch>
        </p:blipFill>
        <p:spPr>
          <a:xfrm>
            <a:off x="8112125" y="4509135"/>
            <a:ext cx="2593340" cy="2348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1"/>
          <a:stretch>
            <a:fillRect/>
          </a:stretch>
        </p:blipFill>
        <p:spPr>
          <a:xfrm>
            <a:off x="360045" y="1152525"/>
            <a:ext cx="10191750" cy="55168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13305" y="3136900"/>
            <a:ext cx="163639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4260" y="4094480"/>
            <a:ext cx="124460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22205" cy="558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5710" y="2291080"/>
            <a:ext cx="131191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3295" y="5198110"/>
            <a:ext cx="6477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395" y="1701165"/>
            <a:ext cx="913130" cy="4814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96975"/>
            <a:ext cx="10391140" cy="3780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4692015"/>
            <a:ext cx="5435600" cy="21659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43"/>
          <a:stretch>
            <a:fillRect/>
          </a:stretch>
        </p:blipFill>
        <p:spPr>
          <a:xfrm>
            <a:off x="431800" y="1007745"/>
            <a:ext cx="10841990" cy="4104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816475"/>
            <a:ext cx="5122545" cy="20415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988540"/>
            <a:ext cx="11340000" cy="4238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82"/>
          <a:stretch>
            <a:fillRect/>
          </a:stretch>
        </p:blipFill>
        <p:spPr>
          <a:xfrm>
            <a:off x="407670" y="1124865"/>
            <a:ext cx="11339830" cy="10519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827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1385210"/>
            <a:ext cx="847405" cy="40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13045" y="3306445"/>
            <a:ext cx="2213610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4816475"/>
            <a:ext cx="5122545" cy="204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4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11133" y="2656024"/>
            <a:ext cx="1723376" cy="51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653280"/>
            <a:ext cx="5122545" cy="204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47"/>
          <a:stretch>
            <a:fillRect/>
          </a:stretch>
        </p:blipFill>
        <p:spPr>
          <a:xfrm>
            <a:off x="360045" y="1224280"/>
            <a:ext cx="11339830" cy="3213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16"/>
          <a:stretch>
            <a:fillRect/>
          </a:stretch>
        </p:blipFill>
        <p:spPr>
          <a:xfrm>
            <a:off x="6527800" y="4580890"/>
            <a:ext cx="2314575" cy="20415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20" y="2159990"/>
            <a:ext cx="11340000" cy="2049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283" y="2350600"/>
            <a:ext cx="1133047" cy="5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79080"/>
          <a:stretch>
            <a:fillRect/>
          </a:stretch>
        </p:blipFill>
        <p:spPr>
          <a:xfrm>
            <a:off x="360090" y="1197255"/>
            <a:ext cx="10644460" cy="8690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16"/>
          <a:stretch>
            <a:fillRect/>
          </a:stretch>
        </p:blipFill>
        <p:spPr>
          <a:xfrm>
            <a:off x="5663565" y="3789045"/>
            <a:ext cx="2314575" cy="204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7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2609922"/>
            <a:ext cx="1075918" cy="47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