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302" r:id="rId3"/>
    <p:sldId id="324" r:id="rId4"/>
    <p:sldId id="352" r:id="rId5"/>
    <p:sldId id="351" r:id="rId6"/>
    <p:sldId id="350" r:id="rId7"/>
    <p:sldId id="349" r:id="rId8"/>
    <p:sldId id="347" r:id="rId9"/>
    <p:sldId id="345" r:id="rId10"/>
    <p:sldId id="344" r:id="rId11"/>
    <p:sldId id="343" r:id="rId12"/>
    <p:sldId id="342" r:id="rId13"/>
    <p:sldId id="341" r:id="rId14"/>
    <p:sldId id="340" r:id="rId15"/>
    <p:sldId id="338" r:id="rId16"/>
    <p:sldId id="337" r:id="rId17"/>
    <p:sldId id="336" r:id="rId18"/>
    <p:sldId id="334" r:id="rId19"/>
    <p:sldId id="332" r:id="rId20"/>
    <p:sldId id="331" r:id="rId21"/>
    <p:sldId id="330" r:id="rId22"/>
    <p:sldId id="329" r:id="rId23"/>
    <p:sldId id="328" r:id="rId24"/>
    <p:sldId id="326" r:id="rId25"/>
    <p:sldId id="325" r:id="rId26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2" Type="http://schemas.openxmlformats.org/officeDocument/2006/relationships/tags" Target="tags/tag1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handoutMaster" Target="handoutMasters/handoutMaster1.xml"/><Relationship Id="rId27" Type="http://schemas.openxmlformats.org/officeDocument/2006/relationships/notesMaster" Target="notesMasters/notesMaster1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2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82240" y="1988820"/>
            <a:ext cx="6779260" cy="91567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3795" y="3429000"/>
            <a:ext cx="7366000" cy="217614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5772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40604" y="3273589"/>
            <a:ext cx="1104483" cy="4957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897630" y="4957445"/>
            <a:ext cx="785495" cy="613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911738" y="6095348"/>
            <a:ext cx="466549" cy="371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215163" y="6038150"/>
            <a:ext cx="552241" cy="4957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  <p:bldP spid="7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0514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807254" y="2300302"/>
            <a:ext cx="2180403" cy="5333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892695" y="4148114"/>
            <a:ext cx="2180403" cy="5048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9872345" cy="56889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996680" y="2194560"/>
            <a:ext cx="786765" cy="560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88137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815" y="2060295"/>
            <a:ext cx="11340000" cy="2896752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349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67103" y="1443363"/>
            <a:ext cx="371335" cy="4101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9182100" cy="56775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459470" y="3435985"/>
            <a:ext cx="555625" cy="514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6549390" cy="86233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917065"/>
            <a:ext cx="9114790" cy="493204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328660" y="3357245"/>
            <a:ext cx="610235" cy="509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80490"/>
            <a:ext cx="11340000" cy="479423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19345" y="3215498"/>
            <a:ext cx="371334" cy="409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189" r="39743"/>
          <a:stretch>
            <a:fillRect/>
          </a:stretch>
        </p:blipFill>
        <p:spPr>
          <a:xfrm>
            <a:off x="4716145" y="5589270"/>
            <a:ext cx="2853690" cy="12109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9465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47909" y="3318783"/>
            <a:ext cx="342770" cy="3999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379"/>
          <a:stretch>
            <a:fillRect/>
          </a:stretch>
        </p:blipFill>
        <p:spPr>
          <a:xfrm>
            <a:off x="4846320" y="4004945"/>
            <a:ext cx="2498725" cy="27197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59871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071"/>
          <a:stretch>
            <a:fillRect/>
          </a:stretch>
        </p:blipFill>
        <p:spPr>
          <a:xfrm>
            <a:off x="360045" y="2276755"/>
            <a:ext cx="11289030" cy="445551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2373630" y="4126865"/>
            <a:ext cx="1076325" cy="576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042285" y="4973955"/>
            <a:ext cx="2282825" cy="639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504" b="78093"/>
          <a:stretch>
            <a:fillRect/>
          </a:stretch>
        </p:blipFill>
        <p:spPr>
          <a:xfrm>
            <a:off x="360045" y="1412875"/>
            <a:ext cx="3754120" cy="9194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03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587365" y="3900170"/>
            <a:ext cx="2447925" cy="528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920251" y="5630702"/>
            <a:ext cx="3246801" cy="5246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10728325" cy="561911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682105" y="4454525"/>
            <a:ext cx="2297430" cy="645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800134" y="5373091"/>
            <a:ext cx="1241703" cy="480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127875" y="6093460"/>
            <a:ext cx="1463675" cy="552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7073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384"/>
          <a:stretch>
            <a:fillRect/>
          </a:stretch>
        </p:blipFill>
        <p:spPr>
          <a:xfrm>
            <a:off x="8040370" y="5085080"/>
            <a:ext cx="3650615" cy="15678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8054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384"/>
          <a:stretch>
            <a:fillRect/>
          </a:stretch>
        </p:blipFill>
        <p:spPr>
          <a:xfrm>
            <a:off x="4439920" y="5300980"/>
            <a:ext cx="3458210" cy="1485265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10815955" cy="55416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931910" y="4537710"/>
            <a:ext cx="770890" cy="648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384"/>
          <a:stretch>
            <a:fillRect/>
          </a:stretch>
        </p:blipFill>
        <p:spPr>
          <a:xfrm>
            <a:off x="8688705" y="5280660"/>
            <a:ext cx="3132455" cy="13455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454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243979" y="2406548"/>
            <a:ext cx="466549" cy="3623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911738" y="3264849"/>
            <a:ext cx="552241" cy="486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185785" y="3181350"/>
            <a:ext cx="629285" cy="532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276465" y="4940935"/>
            <a:ext cx="3614420" cy="681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178560" y="5919470"/>
            <a:ext cx="4465320" cy="559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bldLvl="0" animBg="1"/>
      <p:bldP spid="11" grpId="0" bldLvl="0" animBg="1"/>
      <p:bldP spid="1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3321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396574" y="2357298"/>
            <a:ext cx="3342015" cy="5237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921000" y="3178810"/>
            <a:ext cx="1296670" cy="607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616070" y="4185813"/>
            <a:ext cx="1056876" cy="5047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bldLvl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9108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298315" y="2194560"/>
            <a:ext cx="1350645" cy="647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610100" y="3101340"/>
            <a:ext cx="1843405" cy="554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8042275" cy="111442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132685"/>
            <a:ext cx="11340000" cy="468757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548664" y="6115217"/>
            <a:ext cx="380856" cy="3906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71222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2996920"/>
            <a:ext cx="11340000" cy="1785207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24305"/>
            <a:ext cx="11340000" cy="5653158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332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910730" y="3357267"/>
            <a:ext cx="1009269" cy="4380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02" t="33768" r="5606" b="32465"/>
          <a:stretch>
            <a:fillRect/>
          </a:stretch>
        </p:blipFill>
        <p:spPr>
          <a:xfrm>
            <a:off x="1343660" y="5229225"/>
            <a:ext cx="5904230" cy="115189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130" t="68038" r="31666"/>
          <a:stretch>
            <a:fillRect/>
          </a:stretch>
        </p:blipFill>
        <p:spPr>
          <a:xfrm>
            <a:off x="7896225" y="5300980"/>
            <a:ext cx="3024505" cy="10902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2024-12-10T08:14:15Z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