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5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0" y="3090545"/>
            <a:ext cx="723900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7022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3819525"/>
            <a:ext cx="6779895" cy="283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398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40030" y="2576195"/>
            <a:ext cx="921194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3552190"/>
            <a:ext cx="11026775" cy="217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00310" cy="556069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4485" y="2694305"/>
            <a:ext cx="9902190" cy="255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5443855"/>
            <a:ext cx="8382635" cy="133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3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4714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5147239"/>
            <a:ext cx="409420" cy="45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43"/>
          <a:stretch>
            <a:fillRect/>
          </a:stretch>
        </p:blipFill>
        <p:spPr>
          <a:xfrm>
            <a:off x="5591810" y="4869180"/>
            <a:ext cx="1223645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252220"/>
            <a:ext cx="10374630" cy="43535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t="28152" r="28464" b="2841"/>
          <a:stretch>
            <a:fillRect/>
          </a:stretch>
        </p:blipFill>
        <p:spPr>
          <a:xfrm>
            <a:off x="10791190" y="3500755"/>
            <a:ext cx="1200785" cy="16751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80490"/>
            <a:ext cx="11340000" cy="5733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9387" y="4223552"/>
            <a:ext cx="418942" cy="4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638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6826" y="4213851"/>
            <a:ext cx="352292" cy="43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41640" y="4147185"/>
            <a:ext cx="275399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96975"/>
            <a:ext cx="10339070" cy="5634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89960" y="4581525"/>
            <a:ext cx="44767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2875" y="5255895"/>
            <a:ext cx="58102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268450"/>
            <a:ext cx="11340000" cy="43002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885" y="4869180"/>
            <a:ext cx="1797050" cy="16097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960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2024-12-10T04:30:09Z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