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1" r:id="rId9"/>
    <p:sldId id="350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7" r:id="rId20"/>
    <p:sldId id="336" r:id="rId21"/>
    <p:sldId id="335" r:id="rId22"/>
    <p:sldId id="334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3305" y="2997200"/>
            <a:ext cx="5025390" cy="899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386447"/>
            <a:ext cx="380856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5176545"/>
            <a:ext cx="1104483" cy="46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5157497"/>
            <a:ext cx="1123526" cy="4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60714"/>
            <a:ext cx="342770" cy="39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354411"/>
            <a:ext cx="390377" cy="39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5" b="60404"/>
          <a:stretch>
            <a:fillRect/>
          </a:stretch>
        </p:blipFill>
        <p:spPr>
          <a:xfrm>
            <a:off x="911860" y="4076700"/>
            <a:ext cx="1029716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73" r="4967"/>
          <a:stretch>
            <a:fillRect/>
          </a:stretch>
        </p:blipFill>
        <p:spPr>
          <a:xfrm>
            <a:off x="551815" y="1413155"/>
            <a:ext cx="10776630" cy="27022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78185" cy="403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4872355" y="5157470"/>
            <a:ext cx="2371725" cy="162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4"/>
          <a:stretch>
            <a:fillRect/>
          </a:stretch>
        </p:blipFill>
        <p:spPr>
          <a:xfrm>
            <a:off x="9696450" y="1052830"/>
            <a:ext cx="1847895" cy="89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0635" y="1276985"/>
            <a:ext cx="5740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/>
          <a:stretch>
            <a:fillRect/>
          </a:stretch>
        </p:blipFill>
        <p:spPr>
          <a:xfrm>
            <a:off x="839470" y="1844675"/>
            <a:ext cx="8124825" cy="496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455" y="3235325"/>
            <a:ext cx="51943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34172"/>
            <a:ext cx="380856" cy="4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352425" y="2351685"/>
            <a:ext cx="11119485" cy="4383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54905" y="2272030"/>
            <a:ext cx="651700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900" y="3221355"/>
            <a:ext cx="326771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6890" y="4118610"/>
            <a:ext cx="13271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46930" y="5136515"/>
            <a:ext cx="11017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95" b="79305"/>
          <a:stretch>
            <a:fillRect/>
          </a:stretch>
        </p:blipFill>
        <p:spPr>
          <a:xfrm>
            <a:off x="352425" y="1341120"/>
            <a:ext cx="4149090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6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68890" cy="1605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925445"/>
            <a:ext cx="10168890" cy="3145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7360" y="4683125"/>
            <a:ext cx="5911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4235" y="4679315"/>
            <a:ext cx="54419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6600190" y="5301615"/>
            <a:ext cx="2311400" cy="151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3320300"/>
            <a:ext cx="1114005" cy="4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1870" y="5028565"/>
            <a:ext cx="118745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5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96050" y="2249170"/>
            <a:ext cx="421386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55315"/>
            <a:ext cx="127825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0" y="3307080"/>
            <a:ext cx="1727835" cy="317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0" r="61963"/>
          <a:stretch>
            <a:fillRect/>
          </a:stretch>
        </p:blipFill>
        <p:spPr>
          <a:xfrm>
            <a:off x="4655820" y="4437380"/>
            <a:ext cx="276225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338710"/>
            <a:ext cx="342770" cy="3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0" r="61963"/>
          <a:stretch>
            <a:fillRect/>
          </a:stretch>
        </p:blipFill>
        <p:spPr>
          <a:xfrm>
            <a:off x="8688070" y="3861435"/>
            <a:ext cx="2762250" cy="236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9413" b="6253"/>
          <a:stretch>
            <a:fillRect/>
          </a:stretch>
        </p:blipFill>
        <p:spPr>
          <a:xfrm>
            <a:off x="4584065" y="4725035"/>
            <a:ext cx="2625090" cy="197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1490995"/>
            <a:ext cx="437984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9413" b="6253"/>
          <a:stretch>
            <a:fillRect/>
          </a:stretch>
        </p:blipFill>
        <p:spPr>
          <a:xfrm>
            <a:off x="9192260" y="3357245"/>
            <a:ext cx="2625090" cy="197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76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40485"/>
            <a:ext cx="9130665" cy="1197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20"/>
          <a:stretch>
            <a:fillRect/>
          </a:stretch>
        </p:blipFill>
        <p:spPr>
          <a:xfrm>
            <a:off x="335280" y="2636520"/>
            <a:ext cx="11351895" cy="3744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4711700"/>
            <a:ext cx="7442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" t="57217" r="16091" b="2309"/>
          <a:stretch>
            <a:fillRect/>
          </a:stretch>
        </p:blipFill>
        <p:spPr>
          <a:xfrm>
            <a:off x="551815" y="1341120"/>
            <a:ext cx="9062988" cy="2693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7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266102"/>
            <a:ext cx="380856" cy="39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0"/>
          <a:stretch>
            <a:fillRect/>
          </a:stretch>
        </p:blipFill>
        <p:spPr>
          <a:xfrm>
            <a:off x="2999740" y="1917065"/>
            <a:ext cx="6192520" cy="4832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8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06670" y="3131185"/>
            <a:ext cx="132270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584" y="4997243"/>
            <a:ext cx="1123526" cy="4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5873855"/>
            <a:ext cx="1123526" cy="5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420813"/>
            <a:ext cx="371335" cy="41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43"/>
          <a:stretch>
            <a:fillRect/>
          </a:stretch>
        </p:blipFill>
        <p:spPr>
          <a:xfrm>
            <a:off x="1127760" y="3645535"/>
            <a:ext cx="7993380" cy="318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2024-12-11T09:01:48Z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