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77" r:id="rId4"/>
    <p:sldId id="324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420" y="2952750"/>
            <a:ext cx="64865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76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87"/>
          <a:stretch>
            <a:fillRect/>
          </a:stretch>
        </p:blipFill>
        <p:spPr>
          <a:xfrm>
            <a:off x="3288030" y="4797425"/>
            <a:ext cx="2356485" cy="20885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290" y="4869180"/>
            <a:ext cx="1721485" cy="18656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080135"/>
            <a:ext cx="10078720" cy="803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5" y="1883410"/>
            <a:ext cx="10076815" cy="3117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145" y="5001260"/>
            <a:ext cx="1600835" cy="173418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87"/>
          <a:stretch>
            <a:fillRect/>
          </a:stretch>
        </p:blipFill>
        <p:spPr>
          <a:xfrm>
            <a:off x="3648075" y="5013325"/>
            <a:ext cx="1971040" cy="17468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27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" t="833" r="5600" b="5649"/>
          <a:stretch>
            <a:fillRect/>
          </a:stretch>
        </p:blipFill>
        <p:spPr>
          <a:xfrm>
            <a:off x="2999740" y="3717290"/>
            <a:ext cx="6425565" cy="3018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4471035"/>
            <a:ext cx="2091055" cy="2265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9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5218697"/>
            <a:ext cx="875969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45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16075" y="2406015"/>
            <a:ext cx="57086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22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375" y="1443258"/>
            <a:ext cx="304685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6851" y="3254523"/>
            <a:ext cx="895012" cy="41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4077335"/>
            <a:ext cx="2785110" cy="2535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352405" cy="576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5313680"/>
            <a:ext cx="124396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02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882130" y="2307590"/>
            <a:ext cx="2076450" cy="125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5244205"/>
            <a:ext cx="342770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9365"/>
            <a:ext cx="2650490" cy="6013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917065"/>
            <a:ext cx="10600690" cy="4874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8525" y="1844675"/>
            <a:ext cx="140271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170" y="2312670"/>
            <a:ext cx="129667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3930" y="2780665"/>
            <a:ext cx="216344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8165" y="3213100"/>
            <a:ext cx="244792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0325" y="3213100"/>
            <a:ext cx="194310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88030" y="4149090"/>
            <a:ext cx="278701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98620" y="5013325"/>
            <a:ext cx="46609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0145" y="5013325"/>
            <a:ext cx="46609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23425" y="5013325"/>
            <a:ext cx="46609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32175" y="5494020"/>
            <a:ext cx="46609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82435" y="5516880"/>
            <a:ext cx="46609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56495" y="5516880"/>
            <a:ext cx="46609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9965" y="5949315"/>
            <a:ext cx="46609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755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92"/>
          <a:stretch>
            <a:fillRect/>
          </a:stretch>
        </p:blipFill>
        <p:spPr>
          <a:xfrm>
            <a:off x="4944110" y="3839845"/>
            <a:ext cx="2298700" cy="292036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268730"/>
            <a:ext cx="10634345" cy="51333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92"/>
          <a:stretch>
            <a:fillRect/>
          </a:stretch>
        </p:blipFill>
        <p:spPr>
          <a:xfrm>
            <a:off x="10200640" y="4149090"/>
            <a:ext cx="1962785" cy="249364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268730"/>
            <a:ext cx="10768965" cy="5070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08930" y="1425575"/>
            <a:ext cx="81216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1830" y="2204085"/>
            <a:ext cx="75565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5170" y="3063240"/>
            <a:ext cx="96583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61080" y="3994785"/>
            <a:ext cx="50165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5955" y="4653280"/>
            <a:ext cx="253936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81"/>
          <a:stretch>
            <a:fillRect/>
          </a:stretch>
        </p:blipFill>
        <p:spPr>
          <a:xfrm>
            <a:off x="10344785" y="4364990"/>
            <a:ext cx="1727835" cy="2383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75"/>
          <a:stretch>
            <a:fillRect/>
          </a:stretch>
        </p:blipFill>
        <p:spPr>
          <a:xfrm>
            <a:off x="407670" y="1341120"/>
            <a:ext cx="4505325" cy="1350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3213100"/>
            <a:ext cx="10605135" cy="26517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55" y="1196975"/>
            <a:ext cx="5415280" cy="304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6545" y="1418590"/>
            <a:ext cx="140208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86045" y="2397858"/>
            <a:ext cx="561763" cy="44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3294953"/>
            <a:ext cx="523677" cy="45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789045"/>
            <a:ext cx="5415280" cy="304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5220"/>
            <a:ext cx="10763250" cy="3436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488815"/>
            <a:ext cx="4215765" cy="23691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152245"/>
            <a:ext cx="11340000" cy="2806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8578" y="3281311"/>
            <a:ext cx="2208967" cy="49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47"/>
          <a:stretch>
            <a:fillRect/>
          </a:stretch>
        </p:blipFill>
        <p:spPr>
          <a:xfrm>
            <a:off x="4584065" y="3933190"/>
            <a:ext cx="3157855" cy="29102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5810" y="4004945"/>
            <a:ext cx="3122295" cy="2389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160" y="2315210"/>
            <a:ext cx="107378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14609" y="2493294"/>
            <a:ext cx="476070" cy="4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5375" y="3267710"/>
            <a:ext cx="60706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47"/>
          <a:stretch>
            <a:fillRect/>
          </a:stretch>
        </p:blipFill>
        <p:spPr>
          <a:xfrm>
            <a:off x="4584065" y="3933190"/>
            <a:ext cx="3051810" cy="281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7700" y="3129280"/>
            <a:ext cx="135191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47"/>
          <a:stretch>
            <a:fillRect/>
          </a:stretch>
        </p:blipFill>
        <p:spPr>
          <a:xfrm>
            <a:off x="4645660" y="4077335"/>
            <a:ext cx="2900045" cy="267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0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2292657"/>
            <a:ext cx="2056624" cy="52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3246815"/>
            <a:ext cx="1904282" cy="49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