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3141345"/>
            <a:ext cx="10460419" cy="6223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28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83480" y="1279525"/>
            <a:ext cx="245110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7505" y="2417445"/>
            <a:ext cx="20027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149090"/>
            <a:ext cx="3893820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82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4290749"/>
            <a:ext cx="904534" cy="4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5252874"/>
            <a:ext cx="914055" cy="4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604" y="6214999"/>
            <a:ext cx="847405" cy="4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698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4253495"/>
            <a:ext cx="923576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5215878"/>
            <a:ext cx="904534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2367" y="6168732"/>
            <a:ext cx="837884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4020" y="2317750"/>
            <a:ext cx="114427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056380" y="4869180"/>
            <a:ext cx="4079920" cy="17405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4177506"/>
            <a:ext cx="1133047" cy="5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056380" y="4940935"/>
            <a:ext cx="4079920" cy="174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90650" y="3226435"/>
            <a:ext cx="679577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077335"/>
            <a:ext cx="6325235" cy="270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15" y="3147695"/>
            <a:ext cx="58794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4149759"/>
            <a:ext cx="1085440" cy="4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83075" y="4979670"/>
            <a:ext cx="177165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87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518159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2024-12-10T08:58:34Z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