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5" r:id="rId20"/>
    <p:sldId id="334" r:id="rId21"/>
    <p:sldId id="332" r:id="rId22"/>
    <p:sldId id="331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2997200"/>
            <a:ext cx="8134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2389020"/>
            <a:ext cx="2180402" cy="45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68400"/>
            <a:ext cx="1105154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2889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290570"/>
            <a:ext cx="8198485" cy="209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004665"/>
            <a:ext cx="11340000" cy="235782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91770" y="4077335"/>
            <a:ext cx="11335385" cy="215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00452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804" y="4715260"/>
            <a:ext cx="345805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6"/>
          <a:stretch>
            <a:fillRect/>
          </a:stretch>
        </p:blipFill>
        <p:spPr>
          <a:xfrm>
            <a:off x="479425" y="2205355"/>
            <a:ext cx="11339830" cy="2780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95"/>
          <a:stretch>
            <a:fillRect/>
          </a:stretch>
        </p:blipFill>
        <p:spPr>
          <a:xfrm>
            <a:off x="3863975" y="4797425"/>
            <a:ext cx="4536440" cy="2030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4" b="68791"/>
          <a:stretch>
            <a:fillRect/>
          </a:stretch>
        </p:blipFill>
        <p:spPr>
          <a:xfrm>
            <a:off x="487045" y="1279525"/>
            <a:ext cx="3437255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4357660"/>
            <a:ext cx="380856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928590"/>
            <a:ext cx="11340000" cy="1824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25496"/>
            <a:ext cx="380856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152525"/>
            <a:ext cx="10039350" cy="4949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02350"/>
            <a:ext cx="1003935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293610" cy="906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45" y="1988540"/>
            <a:ext cx="11340000" cy="4985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4939" y="2274492"/>
            <a:ext cx="485591" cy="4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415" y="3237200"/>
            <a:ext cx="1532947" cy="4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2665" y="3212465"/>
            <a:ext cx="29159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243" y="4209439"/>
            <a:ext cx="542720" cy="4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3140" y="5041900"/>
            <a:ext cx="238188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64939" y="5153083"/>
            <a:ext cx="485591" cy="4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8690" y="6014720"/>
            <a:ext cx="28530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8695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8586" y="2964735"/>
            <a:ext cx="298324" cy="33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700" y="4298950"/>
            <a:ext cx="120586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91"/>
          <a:stretch>
            <a:fillRect/>
          </a:stretch>
        </p:blipFill>
        <p:spPr>
          <a:xfrm>
            <a:off x="6744335" y="4940935"/>
            <a:ext cx="4155440" cy="173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07095" y="3332480"/>
            <a:ext cx="237363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00"/>
          <a:stretch>
            <a:fillRect/>
          </a:stretch>
        </p:blipFill>
        <p:spPr>
          <a:xfrm>
            <a:off x="5160010" y="4149090"/>
            <a:ext cx="179959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3426504"/>
            <a:ext cx="1609118" cy="4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00"/>
          <a:stretch>
            <a:fillRect/>
          </a:stretch>
        </p:blipFill>
        <p:spPr>
          <a:xfrm>
            <a:off x="5160010" y="4149090"/>
            <a:ext cx="1799590" cy="265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94"/>
          <a:stretch>
            <a:fillRect/>
          </a:stretch>
        </p:blipFill>
        <p:spPr>
          <a:xfrm>
            <a:off x="426085" y="2277390"/>
            <a:ext cx="11339830" cy="2706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11845" r="22746"/>
          <a:stretch>
            <a:fillRect/>
          </a:stretch>
        </p:blipFill>
        <p:spPr>
          <a:xfrm>
            <a:off x="5015865" y="4869180"/>
            <a:ext cx="2226945" cy="19729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67558"/>
          <a:stretch>
            <a:fillRect/>
          </a:stretch>
        </p:blipFill>
        <p:spPr>
          <a:xfrm>
            <a:off x="479425" y="1268730"/>
            <a:ext cx="3493135" cy="91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2491557"/>
            <a:ext cx="561764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010" y="2463165"/>
            <a:ext cx="5988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11845" r="22746"/>
          <a:stretch>
            <a:fillRect/>
          </a:stretch>
        </p:blipFill>
        <p:spPr>
          <a:xfrm>
            <a:off x="4943475" y="4365625"/>
            <a:ext cx="2226945" cy="197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4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64483" y="3272771"/>
            <a:ext cx="676020" cy="4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5930" y="2896870"/>
            <a:ext cx="86868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1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19345" y="5101594"/>
            <a:ext cx="437984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834390"/>
            <a:ext cx="6734824" cy="2667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501390"/>
            <a:ext cx="6734068" cy="31170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3525" y="3152140"/>
            <a:ext cx="133350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50" y="4095750"/>
            <a:ext cx="12325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790" y="4937125"/>
            <a:ext cx="118935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85894" y="5145435"/>
            <a:ext cx="561762" cy="51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934" y="6184237"/>
            <a:ext cx="466549" cy="3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650" y="1313180"/>
            <a:ext cx="12858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75" y="3263900"/>
            <a:ext cx="3702685" cy="287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55900" y="3286125"/>
            <a:ext cx="11652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795" y="3344545"/>
            <a:ext cx="11982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510" y="4278630"/>
            <a:ext cx="117602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0" y="3348990"/>
            <a:ext cx="123380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