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3" r:id="rId5"/>
    <p:sldId id="363" r:id="rId6"/>
    <p:sldId id="362" r:id="rId7"/>
    <p:sldId id="365" r:id="rId8"/>
    <p:sldId id="364" r:id="rId9"/>
    <p:sldId id="342" r:id="rId10"/>
    <p:sldId id="341" r:id="rId11"/>
    <p:sldId id="337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14650"/>
            <a:ext cx="72771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4005" y="4522064"/>
            <a:ext cx="628413" cy="371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3185" y="4086860"/>
            <a:ext cx="1035050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0" r="60352" b="5359"/>
          <a:stretch>
            <a:fillRect/>
          </a:stretch>
        </p:blipFill>
        <p:spPr>
          <a:xfrm>
            <a:off x="7464425" y="5013325"/>
            <a:ext cx="3058795" cy="172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8775" b="4435"/>
          <a:stretch>
            <a:fillRect/>
          </a:stretch>
        </p:blipFill>
        <p:spPr>
          <a:xfrm>
            <a:off x="4808855" y="4725035"/>
            <a:ext cx="2574290" cy="20529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2359684"/>
            <a:ext cx="847405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6095" y="3275866"/>
            <a:ext cx="847405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8775" b="4435"/>
          <a:stretch>
            <a:fillRect/>
          </a:stretch>
        </p:blipFill>
        <p:spPr>
          <a:xfrm>
            <a:off x="4799965" y="4293235"/>
            <a:ext cx="2574290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58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66"/>
          <a:stretch>
            <a:fillRect/>
          </a:stretch>
        </p:blipFill>
        <p:spPr>
          <a:xfrm>
            <a:off x="5015865" y="4077335"/>
            <a:ext cx="2232025" cy="26314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395544"/>
            <a:ext cx="371335" cy="4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309735" cy="5650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8205" y="3512820"/>
            <a:ext cx="6985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t="4097" r="12588"/>
          <a:stretch>
            <a:fillRect/>
          </a:stretch>
        </p:blipFill>
        <p:spPr>
          <a:xfrm>
            <a:off x="7031990" y="4149090"/>
            <a:ext cx="2252345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176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1528711"/>
            <a:ext cx="390377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080770"/>
            <a:ext cx="10390505" cy="4840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2435" y="2853055"/>
            <a:ext cx="14058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4437380"/>
            <a:ext cx="236220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00"/>
          <a:stretch>
            <a:fillRect/>
          </a:stretch>
        </p:blipFill>
        <p:spPr>
          <a:xfrm>
            <a:off x="6527800" y="5013960"/>
            <a:ext cx="3971290" cy="1766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4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91838" y="2034302"/>
            <a:ext cx="238035" cy="2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876" y="2434687"/>
            <a:ext cx="1075919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0302" y="2882737"/>
            <a:ext cx="866448" cy="1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35667" y="3273589"/>
            <a:ext cx="285642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8312" y="3683507"/>
            <a:ext cx="580806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75685" y="4541520"/>
            <a:ext cx="4679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783" y="4694003"/>
            <a:ext cx="361813" cy="1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7" r="97457" b="60045"/>
          <a:stretch>
            <a:fillRect/>
          </a:stretch>
        </p:blipFill>
        <p:spPr>
          <a:xfrm>
            <a:off x="407670" y="2853055"/>
            <a:ext cx="288290" cy="144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411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1400559"/>
            <a:ext cx="1104483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2090" y="1838831"/>
            <a:ext cx="561763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2229466"/>
            <a:ext cx="571284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516" y="3477590"/>
            <a:ext cx="571284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4306497"/>
            <a:ext cx="1104483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0428" y="5135403"/>
            <a:ext cx="1390125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473" y="5964310"/>
            <a:ext cx="580805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53198" y="5983366"/>
            <a:ext cx="295163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2826385" cy="64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17065"/>
            <a:ext cx="9237980" cy="48863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688705" y="2781300"/>
            <a:ext cx="7537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9317990" cy="29108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054080" cy="735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" y="2132965"/>
            <a:ext cx="10626661" cy="23576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4590415"/>
            <a:ext cx="6083935" cy="20002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84515" y="2948940"/>
            <a:ext cx="83756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0734675" cy="16386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56270" y="1485265"/>
            <a:ext cx="75374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031990" y="2238375"/>
            <a:ext cx="8331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861435"/>
            <a:ext cx="608393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0414"/>
          <a:stretch>
            <a:fillRect/>
          </a:stretch>
        </p:blipFill>
        <p:spPr>
          <a:xfrm>
            <a:off x="262890" y="1340485"/>
            <a:ext cx="11188065" cy="32683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54"/>
          <a:stretch>
            <a:fillRect/>
          </a:stretch>
        </p:blipFill>
        <p:spPr>
          <a:xfrm>
            <a:off x="983615" y="5229225"/>
            <a:ext cx="5400040" cy="146050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88"/>
          <a:stretch>
            <a:fillRect/>
          </a:stretch>
        </p:blipFill>
        <p:spPr>
          <a:xfrm>
            <a:off x="6888480" y="4660900"/>
            <a:ext cx="3791585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94610"/>
            <a:ext cx="11340000" cy="2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206" y="4211559"/>
            <a:ext cx="380856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0" y="5003520"/>
            <a:ext cx="11340000" cy="18525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937" t="82459"/>
          <a:stretch>
            <a:fillRect/>
          </a:stretch>
        </p:blipFill>
        <p:spPr>
          <a:xfrm>
            <a:off x="191770" y="1341120"/>
            <a:ext cx="10981951" cy="736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