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212465"/>
            <a:ext cx="10771505" cy="582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9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8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40890"/>
            <a:ext cx="108019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107055"/>
            <a:ext cx="110039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8780" y="4046855"/>
            <a:ext cx="1055814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973178"/>
            <a:ext cx="2685037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4" grpId="0" bldLvl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1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3"/>
          <a:stretch>
            <a:fillRect/>
          </a:stretch>
        </p:blipFill>
        <p:spPr>
          <a:xfrm>
            <a:off x="7392035" y="4004945"/>
            <a:ext cx="4392295" cy="27254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387649"/>
            <a:ext cx="1066397" cy="45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47"/>
          <a:stretch>
            <a:fillRect/>
          </a:stretch>
        </p:blipFill>
        <p:spPr>
          <a:xfrm>
            <a:off x="3647440" y="3429000"/>
            <a:ext cx="252031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443040"/>
            <a:ext cx="409420" cy="37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4455" y="2275840"/>
            <a:ext cx="19907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18"/>
          <a:stretch>
            <a:fillRect/>
          </a:stretch>
        </p:blipFill>
        <p:spPr>
          <a:xfrm>
            <a:off x="4007485" y="3800475"/>
            <a:ext cx="244856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435681"/>
            <a:ext cx="1104483" cy="45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r="5853"/>
          <a:stretch>
            <a:fillRect/>
          </a:stretch>
        </p:blipFill>
        <p:spPr>
          <a:xfrm>
            <a:off x="7967980" y="3933190"/>
            <a:ext cx="2265680" cy="292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556740"/>
            <a:ext cx="11340000" cy="4715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1196975"/>
            <a:ext cx="3984625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0485"/>
            <a:ext cx="10584815" cy="4454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03"/>
          <a:stretch>
            <a:fillRect/>
          </a:stretch>
        </p:blipFill>
        <p:spPr>
          <a:xfrm>
            <a:off x="10344785" y="3284855"/>
            <a:ext cx="1867535" cy="2198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52525"/>
            <a:ext cx="10908030" cy="1760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970530"/>
            <a:ext cx="10908030" cy="1755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7" r="6519"/>
          <a:stretch>
            <a:fillRect/>
          </a:stretch>
        </p:blipFill>
        <p:spPr>
          <a:xfrm>
            <a:off x="5375910" y="4509135"/>
            <a:ext cx="1793875" cy="2320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41"/>
          <a:stretch>
            <a:fillRect/>
          </a:stretch>
        </p:blipFill>
        <p:spPr>
          <a:xfrm>
            <a:off x="4944110" y="4004945"/>
            <a:ext cx="2257425" cy="27146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