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1595" y="3052445"/>
            <a:ext cx="44481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5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90595"/>
            <a:ext cx="11377930" cy="24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0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10215" cy="563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860" y="1316990"/>
            <a:ext cx="6731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35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29" b="5042"/>
          <a:stretch>
            <a:fillRect/>
          </a:stretch>
        </p:blipFill>
        <p:spPr>
          <a:xfrm>
            <a:off x="5160010" y="4293235"/>
            <a:ext cx="1874520" cy="2482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501522"/>
            <a:ext cx="485591" cy="4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29" b="5042"/>
          <a:stretch>
            <a:fillRect/>
          </a:stretch>
        </p:blipFill>
        <p:spPr>
          <a:xfrm>
            <a:off x="9192260" y="3860800"/>
            <a:ext cx="1874520" cy="248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19740" cy="5631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6740" y="2190115"/>
            <a:ext cx="86741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115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313890"/>
            <a:ext cx="1133047" cy="5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584" y="3352299"/>
            <a:ext cx="1171133" cy="5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38673" r="15764" b="5762"/>
          <a:stretch>
            <a:fillRect/>
          </a:stretch>
        </p:blipFill>
        <p:spPr>
          <a:xfrm>
            <a:off x="5015865" y="5013325"/>
            <a:ext cx="2124075" cy="169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3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30261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69135" y="4455160"/>
            <a:ext cx="20948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38673" r="15764" b="5762"/>
          <a:stretch>
            <a:fillRect/>
          </a:stretch>
        </p:blipFill>
        <p:spPr>
          <a:xfrm>
            <a:off x="6743700" y="4509135"/>
            <a:ext cx="2580640" cy="206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7825" cy="47656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99170" y="4267835"/>
            <a:ext cx="139827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0180" y="5170805"/>
            <a:ext cx="15843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74"/>
          <a:stretch>
            <a:fillRect/>
          </a:stretch>
        </p:blipFill>
        <p:spPr>
          <a:xfrm>
            <a:off x="9120505" y="4940935"/>
            <a:ext cx="230378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9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4579407"/>
            <a:ext cx="342770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173" y="5599375"/>
            <a:ext cx="990226" cy="4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r="10046"/>
          <a:stretch>
            <a:fillRect/>
          </a:stretch>
        </p:blipFill>
        <p:spPr>
          <a:xfrm>
            <a:off x="10011410" y="5154295"/>
            <a:ext cx="1688465" cy="170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