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2"/>
    <p:sldId id="331" r:id="rId13"/>
    <p:sldId id="329" r:id="rId14"/>
    <p:sldId id="327" r:id="rId15"/>
    <p:sldId id="326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965" y="3128645"/>
            <a:ext cx="10212070" cy="6007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4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07410" y="3804285"/>
            <a:ext cx="20656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328275" cy="3133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t="17739" r="30149" b="6924"/>
          <a:stretch>
            <a:fillRect/>
          </a:stretch>
        </p:blipFill>
        <p:spPr>
          <a:xfrm>
            <a:off x="10488930" y="4940935"/>
            <a:ext cx="1428115" cy="17341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220845"/>
            <a:ext cx="10328910" cy="228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9740" y="4437380"/>
            <a:ext cx="120713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4380" y="4470400"/>
            <a:ext cx="157289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8"/>
          <a:stretch>
            <a:fillRect/>
          </a:stretch>
        </p:blipFill>
        <p:spPr>
          <a:xfrm>
            <a:off x="3908425" y="4797425"/>
            <a:ext cx="4243070" cy="1877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6330" y="1406525"/>
            <a:ext cx="13373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080" y="5073650"/>
            <a:ext cx="20370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939966"/>
            <a:ext cx="418942" cy="4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664075"/>
            <a:ext cx="1274445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8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056695"/>
            <a:ext cx="485591" cy="4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2844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7514" y="2313394"/>
            <a:ext cx="397572" cy="35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14"/>
          <a:stretch>
            <a:fillRect/>
          </a:stretch>
        </p:blipFill>
        <p:spPr>
          <a:xfrm>
            <a:off x="263525" y="1268730"/>
            <a:ext cx="11358880" cy="475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4004945"/>
            <a:ext cx="77216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860520"/>
            <a:ext cx="11359519" cy="1033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03" r="22026"/>
          <a:stretch>
            <a:fillRect/>
          </a:stretch>
        </p:blipFill>
        <p:spPr>
          <a:xfrm>
            <a:off x="-12065" y="1137920"/>
            <a:ext cx="8856980" cy="22910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7808" y="2785855"/>
            <a:ext cx="552240" cy="57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3775075"/>
            <a:ext cx="215265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745" y="3841750"/>
            <a:ext cx="20135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05" b="6673"/>
          <a:stretch>
            <a:fillRect/>
          </a:stretch>
        </p:blipFill>
        <p:spPr>
          <a:xfrm>
            <a:off x="5273675" y="4653280"/>
            <a:ext cx="1595755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