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44" r:id="rId6"/>
    <p:sldId id="332" r:id="rId7"/>
    <p:sldId id="331" r:id="rId8"/>
    <p:sldId id="345" r:id="rId9"/>
    <p:sldId id="346" r:id="rId10"/>
    <p:sldId id="347" r:id="rId11"/>
    <p:sldId id="327" r:id="rId12"/>
    <p:sldId id="326" r:id="rId13"/>
    <p:sldId id="348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4725" y="3100070"/>
            <a:ext cx="516255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1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62"/>
          <a:stretch>
            <a:fillRect/>
          </a:stretch>
        </p:blipFill>
        <p:spPr>
          <a:xfrm>
            <a:off x="1558925" y="908685"/>
            <a:ext cx="940820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65" b="2821"/>
          <a:stretch>
            <a:fillRect/>
          </a:stretch>
        </p:blipFill>
        <p:spPr>
          <a:xfrm>
            <a:off x="1208405" y="698500"/>
            <a:ext cx="9775190" cy="59709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8925" y="2503170"/>
            <a:ext cx="8329930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8880" y="4292600"/>
            <a:ext cx="857059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125" y="5229225"/>
            <a:ext cx="271018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8880" y="6092825"/>
            <a:ext cx="729742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70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98"/>
          <a:stretch>
            <a:fillRect/>
          </a:stretch>
        </p:blipFill>
        <p:spPr>
          <a:xfrm>
            <a:off x="1487170" y="764540"/>
            <a:ext cx="875987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9030" y="3850640"/>
            <a:ext cx="67119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7390" y="3850640"/>
            <a:ext cx="97155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8450" y="4803140"/>
            <a:ext cx="35941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7390" y="4792980"/>
            <a:ext cx="97155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6385" y="5735955"/>
            <a:ext cx="38290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3495" y="5746115"/>
            <a:ext cx="35941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27390" y="5735955"/>
            <a:ext cx="97155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1124585"/>
            <a:ext cx="10200050" cy="3783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1800" y="2180590"/>
            <a:ext cx="874331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44480" y="2180590"/>
            <a:ext cx="105473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315" y="3140710"/>
            <a:ext cx="979741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986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27125" y="836295"/>
            <a:ext cx="10344195" cy="55238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415415" y="980440"/>
            <a:ext cx="10200050" cy="4662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7840" y="4027805"/>
            <a:ext cx="480504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8970" y="4881880"/>
            <a:ext cx="612584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836295"/>
            <a:ext cx="10272440" cy="5681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360" y="3065780"/>
            <a:ext cx="783272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6580" y="4049395"/>
            <a:ext cx="304165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3575" y="4951095"/>
            <a:ext cx="241808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7215" y="5833745"/>
            <a:ext cx="477012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1" b="1846"/>
          <a:stretch>
            <a:fillRect/>
          </a:stretch>
        </p:blipFill>
        <p:spPr>
          <a:xfrm>
            <a:off x="1415415" y="528955"/>
            <a:ext cx="8826500" cy="621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0410" y="3140710"/>
            <a:ext cx="3109595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1025" y="4632325"/>
            <a:ext cx="26244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5460" y="5372735"/>
            <a:ext cx="262191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18945" y="6189345"/>
            <a:ext cx="429577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2024-11-17T13:05:50Z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