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62" r:id="rId5"/>
    <p:sldId id="361" r:id="rId6"/>
    <p:sldId id="359" r:id="rId7"/>
    <p:sldId id="357" r:id="rId8"/>
    <p:sldId id="355" r:id="rId9"/>
    <p:sldId id="353" r:id="rId10"/>
    <p:sldId id="351" r:id="rId11"/>
    <p:sldId id="402" r:id="rId12"/>
    <p:sldId id="348" r:id="rId13"/>
    <p:sldId id="346" r:id="rId14"/>
    <p:sldId id="342" r:id="rId15"/>
    <p:sldId id="340" r:id="rId16"/>
    <p:sldId id="339" r:id="rId17"/>
    <p:sldId id="338" r:id="rId18"/>
    <p:sldId id="334" r:id="rId19"/>
    <p:sldId id="331" r:id="rId20"/>
    <p:sldId id="330" r:id="rId21"/>
    <p:sldId id="329" r:id="rId22"/>
    <p:sldId id="327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3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919095"/>
            <a:ext cx="112585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67310"/>
            <a:ext cx="11340000" cy="2935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890" y="2129790"/>
            <a:ext cx="27578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61740" y="2129790"/>
            <a:ext cx="273367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0810" y="2129790"/>
            <a:ext cx="460438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5695" y="2129790"/>
            <a:ext cx="60833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890" y="2704465"/>
            <a:ext cx="326326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1790" y="2704465"/>
            <a:ext cx="66211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14050" y="2704465"/>
            <a:ext cx="106997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8835" y="3335020"/>
            <a:ext cx="311404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767080" y="765175"/>
            <a:ext cx="9479960" cy="3251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1127125" y="4016375"/>
            <a:ext cx="10775995" cy="2737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5157470"/>
            <a:ext cx="298767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275" y="5157470"/>
            <a:ext cx="549275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1025" y="5157470"/>
            <a:ext cx="219265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980" y="5733415"/>
            <a:ext cx="1068070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980" y="6237605"/>
            <a:ext cx="243713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61385" y="6237605"/>
            <a:ext cx="372872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2015" y="6184900"/>
            <a:ext cx="35852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836500"/>
            <a:ext cx="11340000" cy="42229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22"/>
          <a:stretch>
            <a:fillRect/>
          </a:stretch>
        </p:blipFill>
        <p:spPr>
          <a:xfrm>
            <a:off x="1127125" y="5085080"/>
            <a:ext cx="8615725" cy="1062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6500" y="5851501"/>
            <a:ext cx="6084181" cy="23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/>
          <a:stretch>
            <a:fillRect/>
          </a:stretch>
        </p:blipFill>
        <p:spPr>
          <a:xfrm>
            <a:off x="1198880" y="837565"/>
            <a:ext cx="10513740" cy="31305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81175" y="1417955"/>
            <a:ext cx="680783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7980" y="1983740"/>
            <a:ext cx="20993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9400" y="2546985"/>
            <a:ext cx="704215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30350" y="3097530"/>
            <a:ext cx="1003300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4" t="13649" r="25070" b="13018"/>
          <a:stretch>
            <a:fillRect/>
          </a:stretch>
        </p:blipFill>
        <p:spPr>
          <a:xfrm>
            <a:off x="2855595" y="3933190"/>
            <a:ext cx="5628640" cy="284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22"/>
          <a:stretch>
            <a:fillRect/>
          </a:stretch>
        </p:blipFill>
        <p:spPr>
          <a:xfrm>
            <a:off x="1271270" y="765175"/>
            <a:ext cx="8615725" cy="2717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4520" y="1432560"/>
            <a:ext cx="68700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9260" y="1997710"/>
            <a:ext cx="187198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9895" y="2533015"/>
            <a:ext cx="697103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2895" y="3077845"/>
            <a:ext cx="822261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4" t="13649" r="25070" b="13018"/>
          <a:stretch>
            <a:fillRect/>
          </a:stretch>
        </p:blipFill>
        <p:spPr>
          <a:xfrm>
            <a:off x="2639060" y="3573145"/>
            <a:ext cx="6120765" cy="309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3428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7735" y="2124075"/>
            <a:ext cx="48768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27125" y="693420"/>
            <a:ext cx="10632485" cy="1612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559560" y="2278380"/>
            <a:ext cx="10200050" cy="115189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/>
          <a:stretch>
            <a:fillRect/>
          </a:stretch>
        </p:blipFill>
        <p:spPr>
          <a:xfrm>
            <a:off x="685800" y="3357880"/>
            <a:ext cx="5106035" cy="336550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 b="2482"/>
          <a:stretch>
            <a:fillRect/>
          </a:stretch>
        </p:blipFill>
        <p:spPr>
          <a:xfrm>
            <a:off x="6239510" y="3429635"/>
            <a:ext cx="5106035" cy="316801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957570" y="3460750"/>
            <a:ext cx="5708015" cy="313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87676" y="2422549"/>
            <a:ext cx="618891" cy="26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91504" y="2412952"/>
            <a:ext cx="4636926" cy="28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1429" y="2998409"/>
            <a:ext cx="1828110" cy="27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54124" y="3036799"/>
            <a:ext cx="2713602" cy="23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 b="82615"/>
          <a:stretch>
            <a:fillRect/>
          </a:stretch>
        </p:blipFill>
        <p:spPr>
          <a:xfrm>
            <a:off x="194310" y="764540"/>
            <a:ext cx="10272395" cy="576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554355" y="2684145"/>
            <a:ext cx="7392080" cy="1633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430" y="3419712"/>
            <a:ext cx="4008513" cy="24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473" y="3954521"/>
            <a:ext cx="6569773" cy="24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529590" y="4490085"/>
            <a:ext cx="10200050" cy="21259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5815" y="5815330"/>
            <a:ext cx="442785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t="17385" r="29516"/>
          <a:stretch>
            <a:fillRect/>
          </a:stretch>
        </p:blipFill>
        <p:spPr>
          <a:xfrm>
            <a:off x="6661150" y="1341120"/>
            <a:ext cx="5472430" cy="27400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233035" y="5815330"/>
            <a:ext cx="455358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86620" y="5815330"/>
            <a:ext cx="70231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5187" y="6368636"/>
            <a:ext cx="2066146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837135"/>
            <a:ext cx="11340000" cy="51768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23424" y="4450427"/>
            <a:ext cx="571284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3046" y="5012919"/>
            <a:ext cx="571284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3068955"/>
            <a:ext cx="4213860" cy="304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8"/>
          <a:stretch>
            <a:fillRect/>
          </a:stretch>
        </p:blipFill>
        <p:spPr>
          <a:xfrm>
            <a:off x="1127125" y="908685"/>
            <a:ext cx="6095410" cy="1320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0959" y="1176725"/>
            <a:ext cx="504634" cy="21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2" t="31964" r="12381"/>
          <a:stretch>
            <a:fillRect/>
          </a:stretch>
        </p:blipFill>
        <p:spPr>
          <a:xfrm>
            <a:off x="1918970" y="2132965"/>
            <a:ext cx="8425180" cy="35217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92894" y="4091652"/>
            <a:ext cx="571284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2516" y="4654144"/>
            <a:ext cx="571284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325" y="2710180"/>
            <a:ext cx="4213860" cy="304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286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5935" y="1268095"/>
            <a:ext cx="78486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7225" y="1832610"/>
            <a:ext cx="82296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3195" y="2385060"/>
            <a:ext cx="76009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5900" y="3519805"/>
            <a:ext cx="42354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3230" y="3519805"/>
            <a:ext cx="33591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3971495"/>
            <a:ext cx="11340000" cy="28054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629650" y="4082415"/>
            <a:ext cx="42354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16540" y="5149850"/>
            <a:ext cx="8102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04515" y="5715000"/>
            <a:ext cx="81026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19190" y="5716905"/>
            <a:ext cx="79756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94455" y="6297930"/>
            <a:ext cx="27368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1127125" y="980440"/>
            <a:ext cx="7392080" cy="1515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6500" y="1619021"/>
            <a:ext cx="4275113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6022" y="2152589"/>
            <a:ext cx="2713602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2" t="31964" r="12381"/>
          <a:stretch>
            <a:fillRect/>
          </a:stretch>
        </p:blipFill>
        <p:spPr>
          <a:xfrm>
            <a:off x="1343025" y="2780665"/>
            <a:ext cx="8425180" cy="352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79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33753" y="4970233"/>
            <a:ext cx="352291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2820" y="3907790"/>
            <a:ext cx="316230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325" y="4430395"/>
            <a:ext cx="477964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3032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360" y="1601470"/>
            <a:ext cx="310388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325" y="2148205"/>
            <a:ext cx="470598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4459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8695" y="2695575"/>
            <a:ext cx="25844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0975" y="2695575"/>
            <a:ext cx="73215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1065" y="3244850"/>
            <a:ext cx="76581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9650" y="3797300"/>
            <a:ext cx="24701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0190" y="3797300"/>
            <a:ext cx="24701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11595" y="4902200"/>
            <a:ext cx="24701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77325" y="4902200"/>
            <a:ext cx="24701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5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5270" y="2061210"/>
            <a:ext cx="43815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645105"/>
            <a:ext cx="11340000" cy="22148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06260" y="3691255"/>
            <a:ext cx="29972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621870"/>
            <a:ext cx="11340000" cy="3505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1675" y="788670"/>
            <a:ext cx="42926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9610" y="2541270"/>
            <a:ext cx="41148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0"/>
          <a:stretch>
            <a:fillRect/>
          </a:stretch>
        </p:blipFill>
        <p:spPr>
          <a:xfrm>
            <a:off x="767080" y="4005580"/>
            <a:ext cx="11339830" cy="28077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14320" y="4694555"/>
            <a:ext cx="36195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0580" y="5866130"/>
            <a:ext cx="36195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37465"/>
            <a:ext cx="11340000" cy="3263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4925" y="1686560"/>
            <a:ext cx="26924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238195"/>
            <a:ext cx="11340000" cy="17777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74840" y="4415155"/>
            <a:ext cx="34290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837135"/>
            <a:ext cx="11340000" cy="3053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0880" y="909955"/>
            <a:ext cx="38989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861640"/>
            <a:ext cx="11340000" cy="2814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67140" y="4580890"/>
            <a:ext cx="37719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85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7"/>
          <a:stretch>
            <a:fillRect/>
          </a:stretch>
        </p:blipFill>
        <p:spPr>
          <a:xfrm>
            <a:off x="1271270" y="1196340"/>
            <a:ext cx="8975770" cy="3100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785" y="2367915"/>
            <a:ext cx="761555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785" y="2882900"/>
            <a:ext cx="761555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720" y="3410585"/>
            <a:ext cx="213550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6800" y="3889375"/>
            <a:ext cx="792988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2024-11-16T05:35:09Z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