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52" r:id="rId4"/>
    <p:sldId id="336" r:id="rId5"/>
    <p:sldId id="353" r:id="rId6"/>
    <p:sldId id="333" r:id="rId7"/>
    <p:sldId id="354" r:id="rId8"/>
    <p:sldId id="355" r:id="rId9"/>
    <p:sldId id="329" r:id="rId10"/>
    <p:sldId id="356" r:id="rId11"/>
    <p:sldId id="326" r:id="rId12"/>
    <p:sldId id="357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3071495"/>
            <a:ext cx="59245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628775"/>
            <a:ext cx="10488930" cy="4953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4" r="9413"/>
          <a:stretch>
            <a:fillRect/>
          </a:stretch>
        </p:blipFill>
        <p:spPr>
          <a:xfrm>
            <a:off x="8040370" y="45085"/>
            <a:ext cx="3107690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0635" y="1419860"/>
            <a:ext cx="10272440" cy="35401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9515" y="1583055"/>
            <a:ext cx="46323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8075" y="2377440"/>
            <a:ext cx="58674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8880" y="3217545"/>
            <a:ext cx="702310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150"/>
            <a:ext cx="8143240" cy="6165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71495" y="2565400"/>
            <a:ext cx="15119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67710" y="3213100"/>
            <a:ext cx="4900930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99740" y="4725035"/>
            <a:ext cx="21583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5411470"/>
            <a:ext cx="194246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6057900"/>
            <a:ext cx="564642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343660" y="1125220"/>
            <a:ext cx="9408205" cy="483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6610" y="1218565"/>
            <a:ext cx="17456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80455" y="2092325"/>
            <a:ext cx="393001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73445" y="3797935"/>
            <a:ext cx="399605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21375" y="4601845"/>
            <a:ext cx="32886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2375" y="5420360"/>
            <a:ext cx="732726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49549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7175" y="3353435"/>
            <a:ext cx="47307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285" y="4078605"/>
            <a:ext cx="30035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8250" y="4783455"/>
            <a:ext cx="32734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7275" y="5436870"/>
            <a:ext cx="6129655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40" y="621030"/>
            <a:ext cx="10671810" cy="3550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2" r="8780" b="24557"/>
          <a:stretch>
            <a:fillRect/>
          </a:stretch>
        </p:blipFill>
        <p:spPr>
          <a:xfrm>
            <a:off x="7103745" y="3140710"/>
            <a:ext cx="3839210" cy="35909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9515" y="1125220"/>
            <a:ext cx="10344195" cy="5057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865" y="1386205"/>
            <a:ext cx="35286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6200" y="2132965"/>
            <a:ext cx="5484495" cy="147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635" y="3881755"/>
            <a:ext cx="35706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7740" y="4657090"/>
            <a:ext cx="32588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9485" y="5509895"/>
            <a:ext cx="58674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3614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2095" y="4124325"/>
            <a:ext cx="473202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330" y="4806315"/>
            <a:ext cx="340677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7935" y="5501005"/>
            <a:ext cx="14611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0930" y="6133465"/>
            <a:ext cx="58921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705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271270" y="1268730"/>
            <a:ext cx="6456090" cy="4037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68095" y="2131060"/>
            <a:ext cx="31730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8730" y="3007360"/>
            <a:ext cx="31527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4265" y="3836035"/>
            <a:ext cx="45948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3160" y="4614545"/>
            <a:ext cx="69145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2024-11-16T10:48:27Z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