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50" r:id="rId10"/>
    <p:sldId id="330" r:id="rId11"/>
    <p:sldId id="351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2347595"/>
            <a:ext cx="554355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360045" y="1052830"/>
            <a:ext cx="6239555" cy="4685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4290" y="2305685"/>
            <a:ext cx="21082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245" y="3278505"/>
            <a:ext cx="185229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480" y="4236085"/>
            <a:ext cx="19551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005" y="5100320"/>
            <a:ext cx="55175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2" t="52398" r="50056" b="5189"/>
          <a:stretch>
            <a:fillRect/>
          </a:stretch>
        </p:blipFill>
        <p:spPr>
          <a:xfrm>
            <a:off x="6599555" y="1700530"/>
            <a:ext cx="4464685" cy="18721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t="52398" r="4335" b="5189"/>
          <a:stretch>
            <a:fillRect/>
          </a:stretch>
        </p:blipFill>
        <p:spPr>
          <a:xfrm>
            <a:off x="6671945" y="4149090"/>
            <a:ext cx="4824685" cy="187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1343025" y="980440"/>
            <a:ext cx="6599600" cy="283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9575" y="2257425"/>
            <a:ext cx="54057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480" y="3136900"/>
            <a:ext cx="609854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2" t="53822"/>
          <a:stretch>
            <a:fillRect/>
          </a:stretch>
        </p:blipFill>
        <p:spPr>
          <a:xfrm>
            <a:off x="1198880" y="4292600"/>
            <a:ext cx="103314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651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30285" y="4192176"/>
            <a:ext cx="251174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3853" y="4192176"/>
            <a:ext cx="449069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4140" y="4930775"/>
            <a:ext cx="192532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0" b="1978"/>
          <a:stretch>
            <a:fillRect/>
          </a:stretch>
        </p:blipFill>
        <p:spPr>
          <a:xfrm>
            <a:off x="551180" y="3248025"/>
            <a:ext cx="9937750" cy="3421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97805" y="3248025"/>
            <a:ext cx="71818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480" y="3356610"/>
            <a:ext cx="7353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5180" y="4225290"/>
            <a:ext cx="6248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7935" y="4231640"/>
            <a:ext cx="6134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5140960"/>
            <a:ext cx="73088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9690" y="5140960"/>
            <a:ext cx="7810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6000" y="6092825"/>
            <a:ext cx="6438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2080" y="6092825"/>
            <a:ext cx="6445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79"/>
          <a:stretch>
            <a:fillRect/>
          </a:stretch>
        </p:blipFill>
        <p:spPr>
          <a:xfrm>
            <a:off x="551180" y="743585"/>
            <a:ext cx="9937750" cy="118491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 b="65490"/>
          <a:stretch>
            <a:fillRect/>
          </a:stretch>
        </p:blipFill>
        <p:spPr>
          <a:xfrm>
            <a:off x="551180" y="1845310"/>
            <a:ext cx="9937750" cy="100711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6" b="53219"/>
          <a:stretch>
            <a:fillRect/>
          </a:stretch>
        </p:blipFill>
        <p:spPr>
          <a:xfrm>
            <a:off x="551180" y="2505710"/>
            <a:ext cx="9937750" cy="83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271270" y="908685"/>
            <a:ext cx="10200050" cy="4203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1350" y="1290157"/>
            <a:ext cx="599848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9612" y="4397490"/>
            <a:ext cx="561763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4131703"/>
            <a:ext cx="380856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415415" y="980440"/>
            <a:ext cx="10415950" cy="519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9148" y="1352592"/>
            <a:ext cx="371335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343025" y="836295"/>
            <a:ext cx="10415950" cy="5131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2753" y="1189406"/>
            <a:ext cx="380856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908685"/>
            <a:ext cx="10128295" cy="312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2106" y="2283208"/>
            <a:ext cx="371335" cy="40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"/>
          <a:stretch>
            <a:fillRect/>
          </a:stretch>
        </p:blipFill>
        <p:spPr>
          <a:xfrm>
            <a:off x="360045" y="828040"/>
            <a:ext cx="1077599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60475" y="4212590"/>
            <a:ext cx="52273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5910" y="4200525"/>
            <a:ext cx="33039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2055" y="5141595"/>
            <a:ext cx="58159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79615" y="5141595"/>
            <a:ext cx="34772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0630" y="6056630"/>
            <a:ext cx="77025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30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2024-11-17T12:36:31Z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