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5" r:id="rId6"/>
    <p:sldId id="333" r:id="rId7"/>
    <p:sldId id="332" r:id="rId8"/>
    <p:sldId id="350" r:id="rId9"/>
    <p:sldId id="351" r:id="rId10"/>
    <p:sldId id="329" r:id="rId11"/>
    <p:sldId id="352" r:id="rId12"/>
    <p:sldId id="326" r:id="rId13"/>
    <p:sldId id="353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3109595"/>
            <a:ext cx="42005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055370" y="1268730"/>
            <a:ext cx="8904015" cy="4306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580" y="1357630"/>
            <a:ext cx="912876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480" y="2322830"/>
            <a:ext cx="244665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1480" y="3206750"/>
            <a:ext cx="22015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2435" y="4111625"/>
            <a:ext cx="167957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170" y="4937760"/>
            <a:ext cx="923925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5459"/>
          <a:stretch>
            <a:fillRect/>
          </a:stretch>
        </p:blipFill>
        <p:spPr>
          <a:xfrm>
            <a:off x="4801870" y="1699895"/>
            <a:ext cx="694309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9791700" cy="5482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6" r="9413" b="53219"/>
          <a:stretch>
            <a:fillRect/>
          </a:stretch>
        </p:blipFill>
        <p:spPr>
          <a:xfrm>
            <a:off x="6671945" y="548640"/>
            <a:ext cx="408178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981075"/>
            <a:ext cx="10272440" cy="507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280" y="1057275"/>
            <a:ext cx="6045200" cy="155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0260" y="3033395"/>
            <a:ext cx="339725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21485" y="4337685"/>
            <a:ext cx="157416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5655" y="5156835"/>
            <a:ext cx="759079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7052" y="3724407"/>
            <a:ext cx="3799043" cy="49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836930"/>
            <a:ext cx="10272440" cy="5086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03040" y="1273810"/>
            <a:ext cx="40513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05800" y="971550"/>
            <a:ext cx="108140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4030" y="2611120"/>
            <a:ext cx="79057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7370" y="2559685"/>
            <a:ext cx="6756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28925" y="5131435"/>
            <a:ext cx="7620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025" y="3596640"/>
            <a:ext cx="345821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0585" y="4535170"/>
            <a:ext cx="161861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1480" y="3791585"/>
            <a:ext cx="366585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5900" y="5337810"/>
            <a:ext cx="176593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199515" y="1125220"/>
            <a:ext cx="8976405" cy="3241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435" y="2774315"/>
            <a:ext cx="42646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3335" y="3722370"/>
            <a:ext cx="12153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9885" y="2774315"/>
            <a:ext cx="320865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2040" y="3646170"/>
            <a:ext cx="20326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2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1847215" y="981075"/>
            <a:ext cx="7176180" cy="52978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04135" y="1008380"/>
            <a:ext cx="633984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5765" y="1977390"/>
            <a:ext cx="30518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50465" y="2882265"/>
            <a:ext cx="27476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6025" y="3785235"/>
            <a:ext cx="19361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1795" y="4692650"/>
            <a:ext cx="33585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5583555"/>
            <a:ext cx="66389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3"/>
          <a:stretch>
            <a:fillRect/>
          </a:stretch>
        </p:blipFill>
        <p:spPr>
          <a:xfrm>
            <a:off x="1343660" y="765175"/>
            <a:ext cx="9686290" cy="5989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315" y="2348865"/>
            <a:ext cx="624713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3141345"/>
            <a:ext cx="300736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3789045"/>
            <a:ext cx="325247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4653280"/>
            <a:ext cx="37452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7515" y="5434330"/>
            <a:ext cx="25438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4020" y="6165215"/>
            <a:ext cx="58813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10156190" cy="3555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5459"/>
          <a:stretch>
            <a:fillRect/>
          </a:stretch>
        </p:blipFill>
        <p:spPr>
          <a:xfrm>
            <a:off x="4439920" y="3645535"/>
            <a:ext cx="694309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2024-11-16T12:11:46Z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