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42" r:id="rId7"/>
    <p:sldId id="343" r:id="rId8"/>
    <p:sldId id="344" r:id="rId9"/>
    <p:sldId id="345" r:id="rId10"/>
    <p:sldId id="326" r:id="rId11"/>
    <p:sldId id="34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479675"/>
            <a:ext cx="11811000" cy="1899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271270" y="765175"/>
            <a:ext cx="9264060" cy="52717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1100" y="1891665"/>
            <a:ext cx="45332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6530" y="2680970"/>
            <a:ext cx="84867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0465" y="3637915"/>
            <a:ext cx="30460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4445" y="4498340"/>
            <a:ext cx="24174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2060" y="5321300"/>
            <a:ext cx="86912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  <p:bldP spid="19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82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9170" y="3560042"/>
            <a:ext cx="494558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910" y="5283325"/>
            <a:ext cx="1527834" cy="46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2910" y="6184734"/>
            <a:ext cx="485727" cy="43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5742" y="6184734"/>
            <a:ext cx="538716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343660" y="908685"/>
            <a:ext cx="10488340" cy="378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7585" y="1193165"/>
            <a:ext cx="5537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5220" y="3009900"/>
            <a:ext cx="189293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8155" y="4035425"/>
            <a:ext cx="56451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4860" y="4016375"/>
            <a:ext cx="6750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734695"/>
            <a:ext cx="10272440" cy="571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0645" y="2847340"/>
            <a:ext cx="7613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2460" y="5688965"/>
            <a:ext cx="4914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3908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5115" y="3791585"/>
            <a:ext cx="509460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3485" y="4655820"/>
            <a:ext cx="33559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390" y="5457825"/>
            <a:ext cx="328803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1095" y="6210300"/>
            <a:ext cx="583819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3460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0500" y="3809365"/>
            <a:ext cx="37884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5715" y="4599305"/>
            <a:ext cx="278320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8730" y="5399405"/>
            <a:ext cx="31826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5060" y="6142355"/>
            <a:ext cx="85509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1"/>
          <a:stretch>
            <a:fillRect/>
          </a:stretch>
        </p:blipFill>
        <p:spPr>
          <a:xfrm>
            <a:off x="478790" y="621030"/>
            <a:ext cx="8590280" cy="619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4293235"/>
            <a:ext cx="45808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013325"/>
            <a:ext cx="34118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0295" y="5733415"/>
            <a:ext cx="20148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6338570"/>
            <a:ext cx="62807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" b="1876"/>
          <a:stretch>
            <a:fillRect/>
          </a:stretch>
        </p:blipFill>
        <p:spPr>
          <a:xfrm>
            <a:off x="551180" y="692785"/>
            <a:ext cx="8542020" cy="611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4437380"/>
            <a:ext cx="43351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10" y="5013325"/>
            <a:ext cx="26758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10" y="5661660"/>
            <a:ext cx="23723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3310" y="6281420"/>
            <a:ext cx="59156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5828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2024-11-16T08:00:55Z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