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2" r:id="rId13"/>
    <p:sldId id="378" r:id="rId14"/>
    <p:sldId id="379" r:id="rId15"/>
    <p:sldId id="338" r:id="rId16"/>
    <p:sldId id="337" r:id="rId17"/>
    <p:sldId id="336" r:id="rId18"/>
    <p:sldId id="335" r:id="rId19"/>
    <p:sldId id="380" r:id="rId20"/>
    <p:sldId id="332" r:id="rId21"/>
    <p:sldId id="381" r:id="rId22"/>
    <p:sldId id="329" r:id="rId23"/>
    <p:sldId id="328" r:id="rId24"/>
    <p:sldId id="382" r:id="rId25"/>
    <p:sldId id="383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1425" y="2971800"/>
            <a:ext cx="46291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3428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4930" y="1763395"/>
            <a:ext cx="35941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0020" y="3477895"/>
            <a:ext cx="34417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0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408502"/>
            <a:ext cx="504634" cy="2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5491" y="2408502"/>
            <a:ext cx="504634" cy="2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614" y="2408502"/>
            <a:ext cx="476070" cy="2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2267" y="2408502"/>
            <a:ext cx="485591" cy="2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0403" y="3315512"/>
            <a:ext cx="209471" cy="2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58740" y="3315512"/>
            <a:ext cx="504634" cy="2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81265" y="3119120"/>
            <a:ext cx="47498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43224" y="3315512"/>
            <a:ext cx="656977" cy="2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3286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635" y="2640330"/>
            <a:ext cx="312674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6315" y="3481070"/>
            <a:ext cx="147510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3465" y="4016375"/>
            <a:ext cx="58610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26610" y="2804795"/>
            <a:ext cx="247459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0585" y="3481070"/>
            <a:ext cx="162814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8685" y="4014470"/>
            <a:ext cx="104076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2120" y="2773045"/>
            <a:ext cx="234378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6890" y="3481070"/>
            <a:ext cx="133477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85150" y="4016375"/>
            <a:ext cx="59563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2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3466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4960" y="2645410"/>
            <a:ext cx="23780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02205" y="3485515"/>
            <a:ext cx="152400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40355" y="4161790"/>
            <a:ext cx="92773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15560" y="2559685"/>
            <a:ext cx="244602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1225" y="3368675"/>
            <a:ext cx="9067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5935" y="2571115"/>
            <a:ext cx="25374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6030" y="3485515"/>
            <a:ext cx="93853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8" grpId="0" bldLvl="0" animBg="1"/>
      <p:bldP spid="2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360045" y="899795"/>
            <a:ext cx="5015910" cy="39452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00250" y="3409315"/>
            <a:ext cx="36449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2555" y="3397885"/>
            <a:ext cx="24765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8185" y="3981450"/>
            <a:ext cx="41719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3505" y="3980815"/>
            <a:ext cx="26035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1675" y="4552315"/>
            <a:ext cx="36449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4455" y="4552315"/>
            <a:ext cx="26035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1268730"/>
            <a:ext cx="6371590" cy="43903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665" y="1252855"/>
            <a:ext cx="6365240" cy="440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82" r="15763"/>
          <a:stretch>
            <a:fillRect/>
          </a:stretch>
        </p:blipFill>
        <p:spPr>
          <a:xfrm>
            <a:off x="1127125" y="5445125"/>
            <a:ext cx="9552305" cy="1090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 b="40114"/>
          <a:stretch>
            <a:fillRect/>
          </a:stretch>
        </p:blipFill>
        <p:spPr>
          <a:xfrm>
            <a:off x="1127125" y="3636010"/>
            <a:ext cx="4151630" cy="173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1053465"/>
            <a:ext cx="6371590" cy="43903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981075"/>
            <a:ext cx="6365240" cy="440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764745"/>
            <a:ext cx="11111005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12165" y="5109681"/>
            <a:ext cx="345178" cy="20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0026" y="5660974"/>
            <a:ext cx="326519" cy="21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1990725"/>
            <a:ext cx="4748530" cy="28765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274114" y="3166139"/>
            <a:ext cx="382494" cy="2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6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905" y="2232025"/>
            <a:ext cx="488315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955" y="2750820"/>
            <a:ext cx="498602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005" y="3260725"/>
            <a:ext cx="496570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2820" y="3806825"/>
            <a:ext cx="492823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3325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625" y="2212340"/>
            <a:ext cx="746315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1920" y="2792730"/>
            <a:ext cx="713740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8035" y="3360420"/>
            <a:ext cx="648335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6675" y="3889375"/>
            <a:ext cx="742823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3331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3010" y="2171065"/>
            <a:ext cx="727329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865" y="2741295"/>
            <a:ext cx="132524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080" y="3281045"/>
            <a:ext cx="747776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175" y="3834765"/>
            <a:ext cx="755269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5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318741"/>
            <a:ext cx="1390125" cy="2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287" y="2318741"/>
            <a:ext cx="695062" cy="2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7405" y="2937656"/>
            <a:ext cx="447506" cy="21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2745" y="3566092"/>
            <a:ext cx="352292" cy="21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16624" y="4365919"/>
            <a:ext cx="352292" cy="2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1284" y="4365919"/>
            <a:ext cx="628413" cy="2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62468" y="4365919"/>
            <a:ext cx="361813" cy="2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4166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335" y="2193925"/>
            <a:ext cx="758761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4115" y="2707640"/>
            <a:ext cx="731266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895" y="3604895"/>
            <a:ext cx="143383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230" y="4138930"/>
            <a:ext cx="753808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285" y="4688840"/>
            <a:ext cx="766318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51"/>
          <a:stretch>
            <a:fillRect/>
          </a:stretch>
        </p:blipFill>
        <p:spPr>
          <a:xfrm>
            <a:off x="838835" y="764540"/>
            <a:ext cx="11023600" cy="2138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9" t="32049" r="28220"/>
          <a:stretch>
            <a:fillRect/>
          </a:stretch>
        </p:blipFill>
        <p:spPr>
          <a:xfrm>
            <a:off x="3647440" y="2253615"/>
            <a:ext cx="5074920" cy="45326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1198880" y="908685"/>
            <a:ext cx="5375955" cy="590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6970" y="1012825"/>
            <a:ext cx="4406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9" t="32049" r="28220"/>
          <a:stretch>
            <a:fillRect/>
          </a:stretch>
        </p:blipFill>
        <p:spPr>
          <a:xfrm>
            <a:off x="3071495" y="1700530"/>
            <a:ext cx="5323840" cy="4754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198880" y="692785"/>
            <a:ext cx="9894570" cy="1966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9" t="32049" r="28220"/>
          <a:stretch>
            <a:fillRect/>
          </a:stretch>
        </p:blipFill>
        <p:spPr>
          <a:xfrm>
            <a:off x="3503295" y="2636520"/>
            <a:ext cx="4679950" cy="4179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1268730"/>
            <a:ext cx="256349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275" y="1268730"/>
            <a:ext cx="419608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4355" y="1268730"/>
            <a:ext cx="278320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025" y="1772920"/>
            <a:ext cx="107823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6815" y="1772920"/>
            <a:ext cx="441833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1340" y="1772920"/>
            <a:ext cx="419417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8880" y="2277110"/>
            <a:ext cx="255270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51580" y="2277110"/>
            <a:ext cx="736663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749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665" y="3415665"/>
            <a:ext cx="329501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1165" y="3439160"/>
            <a:ext cx="250952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410" y="3961765"/>
            <a:ext cx="213169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490" y="4776470"/>
            <a:ext cx="369189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020" y="5298440"/>
            <a:ext cx="10951845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4296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40125" y="2051685"/>
            <a:ext cx="67183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52515" y="2245995"/>
            <a:ext cx="77025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17125" y="3087370"/>
            <a:ext cx="10191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87905" y="3716020"/>
            <a:ext cx="99504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31085" y="4973320"/>
            <a:ext cx="45021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07200" y="4975225"/>
            <a:ext cx="43751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745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6475" y="1125220"/>
            <a:ext cx="26098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5075" y="1758950"/>
            <a:ext cx="44005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9425" y="2387600"/>
            <a:ext cx="26098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2320" y="3002915"/>
            <a:ext cx="41592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6310" y="3676015"/>
            <a:ext cx="5149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74515" y="4603750"/>
            <a:ext cx="26098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08065" y="5223510"/>
            <a:ext cx="99885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3035"/>
            <a:ext cx="11340000" cy="2282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4200" y="1781810"/>
            <a:ext cx="2762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6825" y="1781810"/>
            <a:ext cx="99314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4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0420" y="1523365"/>
            <a:ext cx="48895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7230" y="4208780"/>
            <a:ext cx="47244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5185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0760" y="1680210"/>
            <a:ext cx="3822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9120" y="4730750"/>
            <a:ext cx="3822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5011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7285" y="1032510"/>
            <a:ext cx="42100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2312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45" y="1784985"/>
            <a:ext cx="32004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3502865"/>
            <a:ext cx="11340000" cy="28704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31935" y="3658870"/>
            <a:ext cx="3530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3445" y="5375275"/>
            <a:ext cx="38354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2024-11-16T05:47:47Z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