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56" r:id="rId4"/>
    <p:sldId id="357" r:id="rId5"/>
    <p:sldId id="338" r:id="rId6"/>
    <p:sldId id="336" r:id="rId7"/>
    <p:sldId id="358" r:id="rId8"/>
    <p:sldId id="333" r:id="rId9"/>
    <p:sldId id="332" r:id="rId10"/>
    <p:sldId id="329" r:id="rId11"/>
    <p:sldId id="359" r:id="rId12"/>
    <p:sldId id="326" r:id="rId13"/>
    <p:sldId id="360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95725" y="3042920"/>
            <a:ext cx="4400550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918664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5195" y="3340735"/>
            <a:ext cx="580072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9015" y="4107815"/>
            <a:ext cx="310642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5755" y="4810125"/>
            <a:ext cx="310642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39240" y="5520690"/>
            <a:ext cx="217805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3770" y="6174105"/>
            <a:ext cx="588899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690"/>
            <a:ext cx="11340000" cy="541051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30" r="8780" b="33202"/>
          <a:stretch>
            <a:fillRect/>
          </a:stretch>
        </p:blipFill>
        <p:spPr>
          <a:xfrm>
            <a:off x="7463790" y="188595"/>
            <a:ext cx="3287395" cy="3023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1271270" y="1052830"/>
            <a:ext cx="10344195" cy="4526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7575" y="1217295"/>
            <a:ext cx="6774815" cy="83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7115" y="2198370"/>
            <a:ext cx="399986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6200" y="3084195"/>
            <a:ext cx="391604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55775" y="3970655"/>
            <a:ext cx="169354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1230" y="4705350"/>
            <a:ext cx="6063615" cy="83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51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20835" y="4649470"/>
            <a:ext cx="845820" cy="1275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199515" y="981075"/>
            <a:ext cx="10272440" cy="52031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64990" y="2564765"/>
            <a:ext cx="93408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96630" y="2248535"/>
            <a:ext cx="758825" cy="1119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22895" y="5394960"/>
            <a:ext cx="49657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01835" y="5394960"/>
            <a:ext cx="48133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070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586230" y="3794760"/>
            <a:ext cx="4063365" cy="120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95905" y="5144135"/>
            <a:ext cx="195008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292340" y="3930015"/>
            <a:ext cx="3521710" cy="80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36915" y="5144135"/>
            <a:ext cx="196088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1499870" y="1268730"/>
            <a:ext cx="9192305" cy="37465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41095" y="2815590"/>
            <a:ext cx="3811905" cy="105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78355" y="4121785"/>
            <a:ext cx="1777365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217285" y="2978150"/>
            <a:ext cx="4332605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38440" y="4194175"/>
            <a:ext cx="140843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4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0355294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561465" y="3540760"/>
            <a:ext cx="3784600" cy="90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767330" y="4835525"/>
            <a:ext cx="3040380" cy="8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058160" y="5865495"/>
            <a:ext cx="1995170" cy="84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6" grpId="0" bldLvl="0" animBg="1"/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271270" y="981075"/>
            <a:ext cx="10272440" cy="3574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150" y="2118360"/>
            <a:ext cx="479234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61895" y="3041650"/>
            <a:ext cx="386588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11855" y="3923665"/>
            <a:ext cx="1320800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68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3855" y="4067810"/>
            <a:ext cx="767588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53540" y="4933950"/>
            <a:ext cx="716788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8330" y="5871845"/>
            <a:ext cx="148145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343660" y="908685"/>
            <a:ext cx="9552350" cy="5283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48460" y="1990090"/>
            <a:ext cx="532193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29740" y="2902585"/>
            <a:ext cx="383476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48180" y="3780155"/>
            <a:ext cx="383476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64435" y="4648200"/>
            <a:ext cx="261112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99260" y="5474970"/>
            <a:ext cx="530225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2024-11-16T12:15:57Z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