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2" r:id="rId4"/>
    <p:sldId id="333" r:id="rId5"/>
    <p:sldId id="334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909140"/>
            <a:ext cx="11340000" cy="108887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343660" y="899795"/>
            <a:ext cx="10344830" cy="31426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96160"/>
            <a:ext cx="977900" cy="22656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4550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3640455"/>
            <a:ext cx="977900" cy="22656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61060"/>
            <a:ext cx="11340000" cy="4096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650365"/>
            <a:ext cx="977900" cy="22656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271270" y="1772285"/>
            <a:ext cx="10128295" cy="2828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435100"/>
            <a:ext cx="977900" cy="226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2024-11-16T13:08:59Z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