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46" r:id="rId5"/>
    <p:sldId id="333" r:id="rId6"/>
    <p:sldId id="347" r:id="rId7"/>
    <p:sldId id="348" r:id="rId8"/>
    <p:sldId id="349" r:id="rId9"/>
    <p:sldId id="350" r:id="rId10"/>
    <p:sldId id="326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295" y="2938145"/>
            <a:ext cx="772477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4811" y="1700364"/>
            <a:ext cx="485591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899" y="1700364"/>
            <a:ext cx="209471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1700364"/>
            <a:ext cx="323727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19395" y="1700364"/>
            <a:ext cx="342770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54811" y="2557897"/>
            <a:ext cx="352292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87850" y="2262505"/>
            <a:ext cx="65722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25030" y="2262505"/>
            <a:ext cx="42481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48060" y="2557897"/>
            <a:ext cx="199949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016725" y="3415429"/>
            <a:ext cx="199949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863627" y="3415429"/>
            <a:ext cx="352292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82166" y="3415429"/>
            <a:ext cx="352292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281309" y="3415429"/>
            <a:ext cx="199949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989" y="4282491"/>
            <a:ext cx="199949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327525" y="4062095"/>
            <a:ext cx="81661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215415" y="4282491"/>
            <a:ext cx="199949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738589" y="4282491"/>
            <a:ext cx="637934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773555" y="4919980"/>
            <a:ext cx="48514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449445" y="4919980"/>
            <a:ext cx="46355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215415" y="5140024"/>
            <a:ext cx="199949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0409555" y="4919980"/>
            <a:ext cx="48514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2" grpId="0" bldLvl="0" animBg="1"/>
      <p:bldP spid="13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7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980" y="2612390"/>
            <a:ext cx="306705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620" y="3481705"/>
            <a:ext cx="154368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9765" y="4338955"/>
            <a:ext cx="91884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56380" y="2406015"/>
            <a:ext cx="313817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16705" y="3483610"/>
            <a:ext cx="88900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28135" y="4340860"/>
            <a:ext cx="46990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28000" y="2406015"/>
            <a:ext cx="203581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88325" y="3292475"/>
            <a:ext cx="109791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28635" y="4178935"/>
            <a:ext cx="81407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2" grpId="0" bldLvl="0" animBg="1"/>
      <p:bldP spid="7" grpId="0" bldLvl="0" animBg="1"/>
      <p:bldP spid="11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767080" y="1052830"/>
            <a:ext cx="10200050" cy="3519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920" y="1975485"/>
            <a:ext cx="217043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085" y="2844165"/>
            <a:ext cx="107442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7390" y="3729355"/>
            <a:ext cx="48514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54475" y="2162175"/>
            <a:ext cx="328676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41775" y="3030220"/>
            <a:ext cx="356616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161790" y="3729355"/>
            <a:ext cx="93980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83380" y="4263390"/>
            <a:ext cx="46482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64830" y="2162175"/>
            <a:ext cx="251142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57845" y="3030220"/>
            <a:ext cx="266700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208010" y="3728085"/>
            <a:ext cx="157035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229600" y="4262120"/>
            <a:ext cx="109474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838835" y="1268730"/>
            <a:ext cx="10200050" cy="2976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7400" y="2186940"/>
            <a:ext cx="112141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750" y="3252470"/>
            <a:ext cx="615315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32910" y="2197735"/>
            <a:ext cx="364363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62120" y="3252470"/>
            <a:ext cx="121031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9105" y="3948430"/>
            <a:ext cx="605155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84210" y="2186940"/>
            <a:ext cx="196723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39455" y="3054350"/>
            <a:ext cx="95250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45805" y="3948430"/>
            <a:ext cx="456565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2" grpId="0" bldLvl="0" animBg="1"/>
      <p:bldP spid="4" grpId="0" bldLvl="0" animBg="1"/>
      <p:bldP spid="8" grpId="0" bldLvl="0" animBg="1"/>
      <p:bldP spid="9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826770" y="1268730"/>
            <a:ext cx="10200050" cy="3258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215" y="2002155"/>
            <a:ext cx="215455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8030" y="2851785"/>
            <a:ext cx="12407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48665" y="3658870"/>
            <a:ext cx="74104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59250" y="2051685"/>
            <a:ext cx="364807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3700" y="3047365"/>
            <a:ext cx="153733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9895" y="3837940"/>
            <a:ext cx="61658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7365" y="2004695"/>
            <a:ext cx="218313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2300" y="2900045"/>
            <a:ext cx="125603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34045" y="3685540"/>
            <a:ext cx="98171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4" grpId="0" bldLvl="0" animBg="1"/>
      <p:bldP spid="2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63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99185" y="2512695"/>
            <a:ext cx="167830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80235" y="3330575"/>
            <a:ext cx="87058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39490" y="2498725"/>
            <a:ext cx="260159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07865" y="3072765"/>
            <a:ext cx="70294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7750" y="2498725"/>
            <a:ext cx="230187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4220" y="3213735"/>
            <a:ext cx="119507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5" r="23384"/>
          <a:stretch>
            <a:fillRect/>
          </a:stretch>
        </p:blipFill>
        <p:spPr>
          <a:xfrm>
            <a:off x="657225" y="3793695"/>
            <a:ext cx="8688070" cy="254614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52450" y="4679950"/>
            <a:ext cx="253746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62710" y="5525770"/>
            <a:ext cx="93281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145280" y="4665345"/>
            <a:ext cx="164973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986020" y="5525770"/>
            <a:ext cx="68008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093585" y="4422140"/>
            <a:ext cx="22459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168005" y="4994910"/>
            <a:ext cx="84455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2" grpId="0" bldLvl="0" animBg="1"/>
      <p:bldP spid="4" grpId="0" bldLvl="0" animBg="1"/>
      <p:bldP spid="7" grpId="0" bldLvl="0" animBg="1"/>
      <p:bldP spid="8" grpId="0" bldLvl="0" animBg="1"/>
      <p:bldP spid="15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72"/>
          <a:stretch>
            <a:fillRect/>
          </a:stretch>
        </p:blipFill>
        <p:spPr>
          <a:xfrm>
            <a:off x="1055370" y="1340485"/>
            <a:ext cx="9335815" cy="2872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1180" y="2276475"/>
            <a:ext cx="173228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7605" y="2818765"/>
            <a:ext cx="107378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9385" y="2391410"/>
            <a:ext cx="155702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43905" y="2947670"/>
            <a:ext cx="74549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81545" y="2392045"/>
            <a:ext cx="256730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21345" y="3281680"/>
            <a:ext cx="107569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2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1420" y="2071370"/>
            <a:ext cx="392112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9650" y="2631440"/>
            <a:ext cx="166116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5840" y="3131820"/>
            <a:ext cx="180022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573350"/>
            <a:ext cx="11340000" cy="265655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8425" y="4511040"/>
            <a:ext cx="602170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1270" y="5359400"/>
            <a:ext cx="201041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5715" y="5860415"/>
            <a:ext cx="188595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2024-11-16T06:35:45Z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