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5" r:id="rId5"/>
    <p:sldId id="334" r:id="rId6"/>
    <p:sldId id="333" r:id="rId7"/>
    <p:sldId id="332" r:id="rId8"/>
    <p:sldId id="346" r:id="rId9"/>
    <p:sldId id="347" r:id="rId10"/>
    <p:sldId id="327" r:id="rId11"/>
    <p:sldId id="326" r:id="rId12"/>
    <p:sldId id="348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5225" y="3048000"/>
            <a:ext cx="47815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6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7"/>
          <a:stretch>
            <a:fillRect/>
          </a:stretch>
        </p:blipFill>
        <p:spPr>
          <a:xfrm>
            <a:off x="1343025" y="1196975"/>
            <a:ext cx="6239555" cy="40767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48510" y="1275715"/>
            <a:ext cx="523367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0635" y="2228215"/>
            <a:ext cx="4228465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65220" y="3695065"/>
            <a:ext cx="163703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70635" y="4581525"/>
            <a:ext cx="560387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56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48413" y="4131197"/>
            <a:ext cx="818841" cy="39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59345" y="5446552"/>
            <a:ext cx="314206" cy="39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271270" y="908685"/>
            <a:ext cx="10272440" cy="4639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6187" y="2280835"/>
            <a:ext cx="866448" cy="3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6187" y="3595616"/>
            <a:ext cx="323727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65280" y="3595616"/>
            <a:ext cx="609370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478429" y="3290740"/>
            <a:ext cx="323726" cy="3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18429" y="4910398"/>
            <a:ext cx="314206" cy="3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2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025" y="1052830"/>
            <a:ext cx="10272440" cy="3054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98445" y="2418043"/>
            <a:ext cx="885491" cy="391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2425" y="3420322"/>
            <a:ext cx="875969" cy="38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31644" y="3420322"/>
            <a:ext cx="1142569" cy="38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9240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34962" y="4259681"/>
            <a:ext cx="2012031" cy="4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4670" y="6038215"/>
            <a:ext cx="234251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025" y="1125220"/>
            <a:ext cx="10272440" cy="4225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93508" y="2527590"/>
            <a:ext cx="2094710" cy="476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2335" y="4437380"/>
            <a:ext cx="233426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13401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53490" y="3146425"/>
            <a:ext cx="4455795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2050" y="4624705"/>
            <a:ext cx="4547870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14755" y="5979795"/>
            <a:ext cx="730885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0" y="632460"/>
            <a:ext cx="9161780" cy="6225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1270" y="4004945"/>
            <a:ext cx="648970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125" y="4797425"/>
            <a:ext cx="309308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07260" y="5589270"/>
            <a:ext cx="168465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5370" y="6237605"/>
            <a:ext cx="639953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92785"/>
            <a:ext cx="9577070" cy="6180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8555" y="3501390"/>
            <a:ext cx="644398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125" y="4293235"/>
            <a:ext cx="3411220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58925" y="5517515"/>
            <a:ext cx="131318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7125" y="6237605"/>
            <a:ext cx="600773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2024-11-16T14:53:37Z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