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30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966720"/>
            <a:ext cx="104870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1557034"/>
            <a:ext cx="60937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1547512"/>
            <a:ext cx="618891" cy="27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0579" y="1557034"/>
            <a:ext cx="295163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2166458"/>
            <a:ext cx="276120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659" y="2137891"/>
            <a:ext cx="552241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9068" y="2128369"/>
            <a:ext cx="599848" cy="27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0251" y="2737792"/>
            <a:ext cx="199949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3047" y="3309127"/>
            <a:ext cx="476070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8539" y="3889984"/>
            <a:ext cx="485591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9496" y="4470841"/>
            <a:ext cx="466549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6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2255036"/>
            <a:ext cx="238035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42875"/>
            <a:ext cx="11340000" cy="3894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2649" y="1787348"/>
            <a:ext cx="228513" cy="2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5092" y="3028136"/>
            <a:ext cx="209471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09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860800"/>
            <a:ext cx="5603240" cy="249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