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54" r:id="rId4"/>
    <p:sldId id="339" r:id="rId5"/>
    <p:sldId id="338" r:id="rId6"/>
    <p:sldId id="337" r:id="rId7"/>
    <p:sldId id="336" r:id="rId8"/>
    <p:sldId id="35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56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6625" y="3114675"/>
            <a:ext cx="5238750" cy="628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1343025" y="447675"/>
            <a:ext cx="9204960" cy="1997075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07" t="29593" r="16011" b="1503"/>
          <a:stretch>
            <a:fillRect/>
          </a:stretch>
        </p:blipFill>
        <p:spPr>
          <a:xfrm>
            <a:off x="3950970" y="2155825"/>
            <a:ext cx="5387340" cy="46539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485" y="2288540"/>
            <a:ext cx="5219700" cy="446659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351405" y="1700530"/>
            <a:ext cx="63690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23385" y="1700530"/>
            <a:ext cx="66929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645150" y="1700530"/>
            <a:ext cx="78930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52080" y="1700530"/>
            <a:ext cx="109029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1487170" y="476250"/>
            <a:ext cx="8812530" cy="19792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07" t="29593" r="16011" b="1503"/>
          <a:stretch>
            <a:fillRect/>
          </a:stretch>
        </p:blipFill>
        <p:spPr>
          <a:xfrm>
            <a:off x="3302000" y="2251075"/>
            <a:ext cx="5253990" cy="45389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150" y="2342515"/>
            <a:ext cx="5090160" cy="43554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329295" y="1537335"/>
            <a:ext cx="1050290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/>
          <a:stretch>
            <a:fillRect/>
          </a:stretch>
        </p:blipFill>
        <p:spPr>
          <a:xfrm>
            <a:off x="551180" y="548640"/>
            <a:ext cx="8453120" cy="27565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07" t="29593" r="16011" b="1503"/>
          <a:stretch>
            <a:fillRect/>
          </a:stretch>
        </p:blipFill>
        <p:spPr>
          <a:xfrm>
            <a:off x="6474460" y="2189480"/>
            <a:ext cx="5006340" cy="43249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9555" y="2277110"/>
            <a:ext cx="4850130" cy="415036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279015" y="2564765"/>
            <a:ext cx="87566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34715" y="2421255"/>
            <a:ext cx="2384425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51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1487170" y="476250"/>
            <a:ext cx="9239250" cy="19691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773"/>
          <a:stretch>
            <a:fillRect/>
          </a:stretch>
        </p:blipFill>
        <p:spPr>
          <a:xfrm>
            <a:off x="4151630" y="1268730"/>
            <a:ext cx="5391150" cy="5314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340" y="1340485"/>
            <a:ext cx="5552440" cy="5311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335280" y="908685"/>
            <a:ext cx="8935720" cy="36169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7080" y="1988820"/>
            <a:ext cx="783336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378"/>
          <a:stretch>
            <a:fillRect/>
          </a:stretch>
        </p:blipFill>
        <p:spPr>
          <a:xfrm>
            <a:off x="6887845" y="1484630"/>
            <a:ext cx="5199380" cy="5314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00440" y="1988820"/>
            <a:ext cx="49784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5325" y="2853055"/>
            <a:ext cx="266319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67405" y="2853055"/>
            <a:ext cx="590169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2935" y="3843655"/>
            <a:ext cx="285496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630"/>
          <a:stretch>
            <a:fillRect/>
          </a:stretch>
        </p:blipFill>
        <p:spPr>
          <a:xfrm>
            <a:off x="554355" y="811530"/>
            <a:ext cx="8679180" cy="205994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32" t="31118" r="6716" b="1397"/>
          <a:stretch>
            <a:fillRect/>
          </a:stretch>
        </p:blipFill>
        <p:spPr>
          <a:xfrm>
            <a:off x="4007485" y="1844675"/>
            <a:ext cx="6948170" cy="48996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630" y="1928495"/>
            <a:ext cx="6574790" cy="4815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651510" y="723265"/>
            <a:ext cx="9359900" cy="2094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72355" y="1012190"/>
            <a:ext cx="74676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8435" y="1012190"/>
            <a:ext cx="738505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80325" y="908685"/>
            <a:ext cx="81851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03520" y="1700530"/>
            <a:ext cx="6773545" cy="483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35" y="620395"/>
            <a:ext cx="9996170" cy="2044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43475" y="764540"/>
            <a:ext cx="69723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24955" y="908685"/>
            <a:ext cx="56896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76820" y="836295"/>
            <a:ext cx="103695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86810" y="1804035"/>
            <a:ext cx="120840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03520" y="1700530"/>
            <a:ext cx="6773545" cy="483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692785"/>
            <a:ext cx="10303510" cy="20777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55820" y="938530"/>
            <a:ext cx="68707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11900" y="908685"/>
            <a:ext cx="74676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64425" y="764540"/>
            <a:ext cx="86360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59785" y="1988820"/>
            <a:ext cx="120967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03520" y="1700530"/>
            <a:ext cx="6773545" cy="483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>
            <a:fillRect/>
          </a:stretch>
        </p:blipFill>
        <p:spPr>
          <a:xfrm>
            <a:off x="695325" y="620395"/>
            <a:ext cx="8681720" cy="202184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32" t="31118" r="6716" b="1397"/>
          <a:stretch>
            <a:fillRect/>
          </a:stretch>
        </p:blipFill>
        <p:spPr>
          <a:xfrm>
            <a:off x="4295775" y="2276475"/>
            <a:ext cx="6374130" cy="44951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285" y="2420620"/>
            <a:ext cx="6046470" cy="442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853"/>
          <a:stretch>
            <a:fillRect/>
          </a:stretch>
        </p:blipFill>
        <p:spPr>
          <a:xfrm>
            <a:off x="622935" y="548640"/>
            <a:ext cx="9902190" cy="20993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07" t="29593" r="16011" b="1503"/>
          <a:stretch>
            <a:fillRect/>
          </a:stretch>
        </p:blipFill>
        <p:spPr>
          <a:xfrm>
            <a:off x="3647440" y="1412875"/>
            <a:ext cx="6167755" cy="53282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195" y="1520190"/>
            <a:ext cx="5975350" cy="511302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>
            <a:fillRect/>
          </a:stretch>
        </p:blipFill>
        <p:spPr>
          <a:xfrm>
            <a:off x="407035" y="476250"/>
            <a:ext cx="10128295" cy="24085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07" t="29593" r="16011" b="1503"/>
          <a:stretch>
            <a:fillRect/>
          </a:stretch>
        </p:blipFill>
        <p:spPr>
          <a:xfrm>
            <a:off x="5880100" y="1449705"/>
            <a:ext cx="6167755" cy="53282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855" y="1557020"/>
            <a:ext cx="5975350" cy="5113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551180" y="476885"/>
            <a:ext cx="9359900" cy="1897380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07" t="29593" r="16011" b="1503"/>
          <a:stretch>
            <a:fillRect/>
          </a:stretch>
        </p:blipFill>
        <p:spPr>
          <a:xfrm>
            <a:off x="3805555" y="2270125"/>
            <a:ext cx="5278755" cy="456057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340" y="2362835"/>
            <a:ext cx="5113020" cy="437515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4655820" y="621030"/>
            <a:ext cx="115697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87170" y="1772920"/>
            <a:ext cx="71501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503295" y="1730375"/>
            <a:ext cx="69215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871720" y="1606550"/>
            <a:ext cx="774065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103745" y="1730375"/>
            <a:ext cx="102235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64</cp:revision>
  <dcterms:created xsi:type="dcterms:W3CDTF">2015-09-16T06:44:00Z</dcterms:created>
  <dcterms:modified xsi:type="dcterms:W3CDTF">2024-11-17T12:03:59Z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