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84" r:id="rId5"/>
    <p:sldId id="353" r:id="rId6"/>
    <p:sldId id="352" r:id="rId7"/>
    <p:sldId id="350" r:id="rId8"/>
    <p:sldId id="349" r:id="rId9"/>
    <p:sldId id="348" r:id="rId10"/>
    <p:sldId id="347" r:id="rId11"/>
    <p:sldId id="345" r:id="rId12"/>
    <p:sldId id="344" r:id="rId13"/>
    <p:sldId id="342" r:id="rId14"/>
    <p:sldId id="340" r:id="rId15"/>
    <p:sldId id="339" r:id="rId16"/>
    <p:sldId id="336" r:id="rId17"/>
    <p:sldId id="335" r:id="rId18"/>
    <p:sldId id="385" r:id="rId19"/>
    <p:sldId id="386" r:id="rId20"/>
    <p:sldId id="387" r:id="rId21"/>
    <p:sldId id="388" r:id="rId22"/>
    <p:sldId id="327" r:id="rId23"/>
    <p:sldId id="389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2947670"/>
            <a:ext cx="49244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75" y="1053035"/>
            <a:ext cx="11340000" cy="237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3690" y="1781810"/>
            <a:ext cx="4279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406518"/>
            <a:ext cx="599848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2425588"/>
            <a:ext cx="142821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2406518"/>
            <a:ext cx="61889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3224" y="2406518"/>
            <a:ext cx="61889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9924" y="3274196"/>
            <a:ext cx="49511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4895" y="3056255"/>
            <a:ext cx="5854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58186" y="3274196"/>
            <a:ext cx="152342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19445" y="3274196"/>
            <a:ext cx="476070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83"/>
          <a:stretch>
            <a:fillRect/>
          </a:stretch>
        </p:blipFill>
        <p:spPr>
          <a:xfrm>
            <a:off x="767080" y="3789045"/>
            <a:ext cx="11339830" cy="27360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19200" y="5318760"/>
            <a:ext cx="209359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05000" y="5908675"/>
            <a:ext cx="108902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15485" y="5402580"/>
            <a:ext cx="20504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33365" y="5994400"/>
            <a:ext cx="107823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14665" y="5402580"/>
            <a:ext cx="20605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76970" y="5994400"/>
            <a:ext cx="9398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bldLvl="0" animBg="1"/>
      <p:bldP spid="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2840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6080" y="1617345"/>
            <a:ext cx="39814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8600" y="2218055"/>
            <a:ext cx="190944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40" y="2761615"/>
            <a:ext cx="17691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6330"/>
            <a:ext cx="11340000" cy="30151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45560" y="3925570"/>
            <a:ext cx="16313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4930" y="4505325"/>
            <a:ext cx="43497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7945" y="5347335"/>
            <a:ext cx="19742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4295" y="5901055"/>
            <a:ext cx="18288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41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1484630"/>
            <a:ext cx="8475980" cy="296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5290" y="2801620"/>
            <a:ext cx="662940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7495" y="3723640"/>
            <a:ext cx="17176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090" y="4264660"/>
            <a:ext cx="68351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7010" y="4827270"/>
            <a:ext cx="68980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198880" y="1124585"/>
            <a:ext cx="10560095" cy="3345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9435" y="2369820"/>
            <a:ext cx="67576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710" y="2941955"/>
            <a:ext cx="137731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3491230"/>
            <a:ext cx="73088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5270" y="4035425"/>
            <a:ext cx="704215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38639"/>
          <a:stretch>
            <a:fillRect/>
          </a:stretch>
        </p:blipFill>
        <p:spPr>
          <a:xfrm>
            <a:off x="8688115" y="2564560"/>
            <a:ext cx="3011760" cy="26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615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05" y="2304415"/>
            <a:ext cx="334899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955" y="3480435"/>
            <a:ext cx="24085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4027170"/>
            <a:ext cx="134302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160" y="4618990"/>
            <a:ext cx="122745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2845" y="4618990"/>
            <a:ext cx="148653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6070" y="4618990"/>
            <a:ext cx="188023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555" y="5156200"/>
            <a:ext cx="62566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813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1510" y="3290570"/>
            <a:ext cx="531558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9430" y="4228465"/>
            <a:ext cx="118935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3715" y="4775200"/>
            <a:ext cx="54737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1445" y="5366385"/>
            <a:ext cx="73310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49985" y="1124585"/>
            <a:ext cx="10632485" cy="433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0820" y="2933700"/>
            <a:ext cx="48837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355" y="3637915"/>
            <a:ext cx="721169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0705" y="4434840"/>
            <a:ext cx="68122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3360" y="4979670"/>
            <a:ext cx="72485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484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510" y="2244725"/>
            <a:ext cx="77031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510" y="2836545"/>
            <a:ext cx="76644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4000" y="3447415"/>
            <a:ext cx="70542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2670" y="4016375"/>
            <a:ext cx="76212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365" y="1795463"/>
            <a:ext cx="942619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173" y="1795463"/>
            <a:ext cx="1047354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475" y="2500630"/>
            <a:ext cx="178181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493" y="2709979"/>
            <a:ext cx="20947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5994" y="3424445"/>
            <a:ext cx="2399395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0176" y="3996018"/>
            <a:ext cx="2532695" cy="2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6475" y="4735830"/>
            <a:ext cx="43307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1885" y="4735830"/>
            <a:ext cx="26035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5545" y="4896485"/>
            <a:ext cx="45847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1445" y="4735830"/>
            <a:ext cx="45847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50400" y="4748530"/>
            <a:ext cx="43307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animBg="1"/>
      <p:bldP spid="11" grpId="0" animBg="1"/>
      <p:bldP spid="12" grpId="0" bldLvl="0" animBg="1"/>
      <p:bldP spid="13" grpId="0" bldLvl="0" animBg="1"/>
      <p:bldP spid="16" grpId="0" bldLvl="0" animBg="1"/>
      <p:bldP spid="2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764745"/>
            <a:ext cx="112665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5" y="3429635"/>
            <a:ext cx="78193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0020" y="4025900"/>
            <a:ext cx="69989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320" y="4555490"/>
            <a:ext cx="74104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810" y="5164455"/>
            <a:ext cx="175768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060" y="5685155"/>
            <a:ext cx="1053846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3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3573350"/>
            <a:ext cx="11340000" cy="1999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8290" y="3827145"/>
            <a:ext cx="78930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4925" y="4439285"/>
            <a:ext cx="78930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280" y="5038725"/>
            <a:ext cx="76009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90805"/>
            <a:ext cx="11340000" cy="3396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6665" y="1601470"/>
            <a:ext cx="203898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910" y="2442845"/>
            <a:ext cx="14077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3369310"/>
            <a:ext cx="15017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850" y="3889375"/>
            <a:ext cx="39535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3" r="4111"/>
          <a:stretch>
            <a:fillRect/>
          </a:stretch>
        </p:blipFill>
        <p:spPr>
          <a:xfrm>
            <a:off x="8255635" y="2132965"/>
            <a:ext cx="2808560" cy="199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5206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5755" y="1116965"/>
            <a:ext cx="40005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1620" y="1689100"/>
            <a:ext cx="55245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9075" y="1689100"/>
            <a:ext cx="54165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8955" y="2444115"/>
            <a:ext cx="34607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3155" y="3148330"/>
            <a:ext cx="37846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2485" y="3713480"/>
            <a:ext cx="16141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7000" y="4295140"/>
            <a:ext cx="14516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8750" y="5643245"/>
            <a:ext cx="90995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98255" y="5451475"/>
            <a:ext cx="42037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408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1245" y="1798955"/>
            <a:ext cx="2628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7220" y="1798955"/>
            <a:ext cx="2628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8225" y="2960370"/>
            <a:ext cx="46482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2035" y="3526155"/>
            <a:ext cx="6527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210" y="4098290"/>
            <a:ext cx="14319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470" y="4687570"/>
            <a:ext cx="26289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8510" y="1640840"/>
            <a:ext cx="42164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853260"/>
            <a:ext cx="11340000" cy="2817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2705" y="3041650"/>
            <a:ext cx="40386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5290" y="4507865"/>
            <a:ext cx="40386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97180"/>
            <a:ext cx="11340000" cy="3103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8270" y="1310640"/>
            <a:ext cx="31496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374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1895" y="1009650"/>
            <a:ext cx="3263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98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0580" y="1737360"/>
            <a:ext cx="4699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1460" y="4853940"/>
            <a:ext cx="41783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252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7895" y="1758315"/>
            <a:ext cx="4584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01595"/>
            <a:ext cx="11340000" cy="2929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6685" y="5403850"/>
            <a:ext cx="3352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2024-11-16T04:46:25Z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